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96" r:id="rId3"/>
    <p:sldMasterId id="2147483792" r:id="rId4"/>
    <p:sldMasterId id="2147483804" r:id="rId5"/>
    <p:sldMasterId id="2147483816" r:id="rId6"/>
    <p:sldMasterId id="2147483924" r:id="rId7"/>
    <p:sldMasterId id="2147483948" r:id="rId8"/>
  </p:sldMasterIdLst>
  <p:notesMasterIdLst>
    <p:notesMasterId r:id="rId22"/>
  </p:notesMasterIdLst>
  <p:sldIdLst>
    <p:sldId id="257" r:id="rId9"/>
    <p:sldId id="276" r:id="rId10"/>
    <p:sldId id="280" r:id="rId11"/>
    <p:sldId id="261" r:id="rId12"/>
    <p:sldId id="267" r:id="rId13"/>
    <p:sldId id="421" r:id="rId14"/>
    <p:sldId id="269" r:id="rId15"/>
    <p:sldId id="270" r:id="rId16"/>
    <p:sldId id="271" r:id="rId17"/>
    <p:sldId id="420" r:id="rId18"/>
    <p:sldId id="419" r:id="rId19"/>
    <p:sldId id="381" r:id="rId20"/>
    <p:sldId id="259" r:id="rId21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46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4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CF8ECB-F19B-4E07-A39E-7C43E257DA4C}" type="datetimeFigureOut">
              <a:rPr lang="bg-BG" smtClean="0"/>
              <a:t>31.1.2022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2F9AE-BFB7-4A3B-9F1A-8451BCB279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13526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07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32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018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91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27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76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13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6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835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87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13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87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56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14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43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63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23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0147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872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55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13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33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78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86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834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48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834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41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97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276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1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12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013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85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95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19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35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12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86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82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49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82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57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506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57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93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42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997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722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94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89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33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64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879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684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87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684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84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37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84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72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97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69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5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90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30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6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76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65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59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658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94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85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39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76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60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94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66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85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22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8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54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39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63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839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63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49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86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66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52EBD-FD83-4FC3-B3AC-47308A9466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2E623B-3F19-48E8-AD95-9660116FB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13A045-23AD-4EBD-A3D7-9D85D156E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6FDAFD-6CB3-439F-9BC4-A136C6B3B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553AAC-0E5A-4227-BBA4-EB6A8EE21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0274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18D8D-2243-4088-90A6-C077544C8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A5BFB-E06A-4A77-B799-4D7FE0459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2F101-C586-4490-9C87-A7EA68F88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25E74-E1AE-4393-AA1A-9B4321D53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A3E36-0493-4DE6-9193-8C9943BA9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92740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D9838-A4F1-4BA5-A784-559FC2303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253CDF-1E27-4F61-B099-EFCE654369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AEED5D-3813-4CAA-9B50-E4445AD27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3D050-59AD-4A23-82F6-24687D5C8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2557DF-2395-423E-8719-7F63D56A7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47112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E6ED2-F2DC-4DFB-A7C6-2B919DF5D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FD211-6DF6-4C72-9EAA-E42F28FB0E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55BC9C-D662-484A-9374-5B1AFB3E04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586218-A64E-444B-A47A-C7D7582FB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5824C2-2C4A-41A8-AF38-37D57181F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A2A57B-348F-48E5-A98C-91F44DE04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06291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5B842-EBBB-470F-AC09-265A6DF56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7A5957-87BD-47F4-ADDE-702B8CBBB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535544-AA7A-44FA-866E-70537C0CFB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56FBC-F9D7-49E8-8A9D-5C2D10604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DF6E85-2C56-4A24-8CA0-DA3B730E3D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16864B-4621-4438-94E6-448929C0E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75C1E7-A767-4272-A385-64EC9632A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A0399F-C82D-45A3-9C06-52068CA94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65607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3D944-9B38-4014-807A-F025DAABF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230B89-F0F1-41C3-9280-3390E2324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B85127-4395-4CAC-A984-5543A5310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395952-B53A-44B6-8732-3456DD45B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8348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2B0751-A863-438D-B35E-A08935A24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6C7FB6-D02B-488C-8DA9-BFD3DA4D4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7EF7F0-58DB-4689-BFA7-39BB86406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04338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7BADE-13F1-4527-A453-770907C3A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ED93B-745C-4031-B650-080B13F83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81F199-E207-4B07-8865-FA211C4975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454291-45C0-4149-BEBD-64B2CA7B1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67493-E0CC-4A2D-B84A-D58CBB25E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DCC07F-E42A-4056-BF77-1489C12B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59249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855E1-2FAC-41CA-8241-9E9D5FFA3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D2C1F1-4876-4AEC-99DA-96345B7364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D5B637-5559-4B72-9CC7-CBE3AAF8B1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F48E6D-43FF-4BF2-9D16-3A7FC7127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064102-F288-4A33-99B4-2535AF727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D0A02D-FCE5-417F-B362-6603B0C59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89810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2B0FB-9C72-4873-A70E-79E89F59E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9A4310-054C-4C66-8C97-AB698ED05A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05B2F-21D7-4893-A7AD-006770B09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7F7FD-579C-4369-91F4-726EDB9D4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2748E-55BA-40A5-AA4A-93D6027D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57132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4FEC1D-B988-43B8-8A50-7307A7796A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36351-1058-4CDA-B0EC-2E99B1444F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2F450-78F8-4661-A8AE-3003C679E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44166F-DE3E-49D0-8276-4251FBFE4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91E20-41D0-4735-937A-A7CB95889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93324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539497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42762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15121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18631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31769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92247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19712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21785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24949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05330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969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98000">
              <a:schemeClr val="accent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80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80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80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761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7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75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7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283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74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74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74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795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6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60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6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978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58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58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58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676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5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5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5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154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7D8B0B-6C46-459B-8267-81A9559B5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DE2AAE-855C-47B8-AEFB-010BB1FE93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FC129-2F4F-4C54-9781-15B932C9DB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52D67-6F0D-45CF-94EF-DC0F0F4021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DA749-DEAF-4C2D-B355-239BEFC5F6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08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D4B2DB5-68B6-4A08-B615-D0930C8B65E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45706B4-61B5-46D4-99AC-EB7E9ABC97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97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3.png"/><Relationship Id="rId18" Type="http://schemas.microsoft.com/office/2007/relationships/hdphoto" Target="../media/hdphoto8.wdp"/><Relationship Id="rId26" Type="http://schemas.microsoft.com/office/2007/relationships/hdphoto" Target="../media/hdphoto11.wdp"/><Relationship Id="rId3" Type="http://schemas.openxmlformats.org/officeDocument/2006/relationships/image" Target="../media/image17.jpeg"/><Relationship Id="rId21" Type="http://schemas.microsoft.com/office/2007/relationships/hdphoto" Target="../media/hdphoto9.wdp"/><Relationship Id="rId7" Type="http://schemas.openxmlformats.org/officeDocument/2006/relationships/image" Target="../media/image20.png"/><Relationship Id="rId12" Type="http://schemas.microsoft.com/office/2007/relationships/hdphoto" Target="../media/hdphoto5.wdp"/><Relationship Id="rId17" Type="http://schemas.openxmlformats.org/officeDocument/2006/relationships/image" Target="../media/image25.png"/><Relationship Id="rId25" Type="http://schemas.openxmlformats.org/officeDocument/2006/relationships/image" Target="../media/image30.png"/><Relationship Id="rId2" Type="http://schemas.openxmlformats.org/officeDocument/2006/relationships/image" Target="../media/image16.jpeg"/><Relationship Id="rId16" Type="http://schemas.microsoft.com/office/2007/relationships/hdphoto" Target="../media/hdphoto7.wdp"/><Relationship Id="rId20" Type="http://schemas.openxmlformats.org/officeDocument/2006/relationships/image" Target="../media/image27.pn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68.xml"/><Relationship Id="rId6" Type="http://schemas.microsoft.com/office/2007/relationships/hdphoto" Target="../media/hdphoto2.wdp"/><Relationship Id="rId11" Type="http://schemas.openxmlformats.org/officeDocument/2006/relationships/image" Target="../media/image22.png"/><Relationship Id="rId24" Type="http://schemas.openxmlformats.org/officeDocument/2006/relationships/image" Target="../media/image29.png"/><Relationship Id="rId32" Type="http://schemas.microsoft.com/office/2007/relationships/hdphoto" Target="../media/hdphoto14.wdp"/><Relationship Id="rId5" Type="http://schemas.openxmlformats.org/officeDocument/2006/relationships/image" Target="../media/image19.png"/><Relationship Id="rId15" Type="http://schemas.openxmlformats.org/officeDocument/2006/relationships/image" Target="../media/image24.png"/><Relationship Id="rId23" Type="http://schemas.microsoft.com/office/2007/relationships/hdphoto" Target="../media/hdphoto10.wdp"/><Relationship Id="rId28" Type="http://schemas.microsoft.com/office/2007/relationships/hdphoto" Target="../media/hdphoto12.wdp"/><Relationship Id="rId10" Type="http://schemas.microsoft.com/office/2007/relationships/hdphoto" Target="../media/hdphoto4.wdp"/><Relationship Id="rId19" Type="http://schemas.openxmlformats.org/officeDocument/2006/relationships/image" Target="../media/image26.png"/><Relationship Id="rId31" Type="http://schemas.openxmlformats.org/officeDocument/2006/relationships/image" Target="../media/image33.png"/><Relationship Id="rId4" Type="http://schemas.openxmlformats.org/officeDocument/2006/relationships/image" Target="../media/image18.jpeg"/><Relationship Id="rId9" Type="http://schemas.openxmlformats.org/officeDocument/2006/relationships/image" Target="../media/image21.png"/><Relationship Id="rId14" Type="http://schemas.microsoft.com/office/2007/relationships/hdphoto" Target="../media/hdphoto6.wdp"/><Relationship Id="rId22" Type="http://schemas.openxmlformats.org/officeDocument/2006/relationships/image" Target="../media/image28.png"/><Relationship Id="rId27" Type="http://schemas.openxmlformats.org/officeDocument/2006/relationships/image" Target="../media/image31.png"/><Relationship Id="rId30" Type="http://schemas.microsoft.com/office/2007/relationships/hdphoto" Target="../media/hdphoto1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0.xml"/><Relationship Id="rId6" Type="http://schemas.microsoft.com/office/2017/06/relationships/model3d" Target="../media/model3d1.glb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45.png"/><Relationship Id="rId5" Type="http://schemas.microsoft.com/office/2017/06/relationships/model3d" Target="../media/model3d2.glb"/><Relationship Id="rId4" Type="http://schemas.openxmlformats.org/officeDocument/2006/relationships/image" Target="../media/image4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microsoft.com/office/2017/06/relationships/model3d" Target="../media/model3d3.glb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0.png"/><Relationship Id="rId4" Type="http://schemas.microsoft.com/office/2007/relationships/hdphoto" Target="../media/hdphoto1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CB8ECF32-4583-4188-8F43-DD3A9D683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0"/>
            <a:ext cx="112332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1187624" y="1196441"/>
            <a:ext cx="72502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g-BG" sz="1200" b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ВТОРО ОСНОВНО УЧИЛИЩЕ „НИКОЛА ЙОНКОВ ВАПЦАРОВ”- ГР. ТЪРГОВИЩЕ</a:t>
            </a:r>
            <a:br>
              <a:rPr lang="bg-BG" sz="1200" b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1200" b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Адрес  :  7700 гр. Търговище, ул.”Руен” №19, тел. 0601/64936</a:t>
            </a:r>
            <a:br>
              <a:rPr lang="bg-BG" sz="1200" b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1200" b="1" kern="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bg-BG" sz="1200" b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 ou_2_tg@abv.</a:t>
            </a:r>
            <a:r>
              <a:rPr lang="bg-BG" sz="1200" b="1" kern="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bg</a:t>
            </a:r>
            <a:endParaRPr lang="bg-BG" sz="1200" b="1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12" descr="емблема 2 оу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7" y="1300792"/>
            <a:ext cx="1427795" cy="1103296"/>
          </a:xfrm>
          <a:prstGeom prst="ellipse">
            <a:avLst/>
          </a:prstGeom>
          <a:ln w="63500" cap="rnd">
            <a:solidFill>
              <a:schemeClr val="accent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10" descr="DSCF058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50" y="4715219"/>
            <a:ext cx="2615184" cy="17445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авоъгълник 2"/>
          <p:cNvSpPr/>
          <p:nvPr/>
        </p:nvSpPr>
        <p:spPr>
          <a:xfrm>
            <a:off x="2339752" y="1380250"/>
            <a:ext cx="6480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bg-BG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авоъгълник 6"/>
          <p:cNvSpPr/>
          <p:nvPr/>
        </p:nvSpPr>
        <p:spPr>
          <a:xfrm>
            <a:off x="503040" y="1862107"/>
            <a:ext cx="86409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bg-BG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cs typeface="Arial" charset="0"/>
              </a:rPr>
              <a:t>ЗА РОДИТЕЛИ И ДЕЦА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bg-BG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cs typeface="Arial" charset="0"/>
              </a:rPr>
              <a:t>СМЕ ОТВОРИЛИ ВРАТА!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bg-BG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cs typeface="Arial" charset="0"/>
              </a:rPr>
              <a:t>ДОБРЕ ДОШЛИ</a:t>
            </a: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  <a:cs typeface="Arial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bg-BG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cs typeface="Arial" charset="0"/>
              </a:rPr>
              <a:t> ВЪВ ВТОРО ОСНОВНО УЧИЛИЩЕ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bg-BG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cs typeface="Arial" charset="0"/>
              </a:rPr>
              <a:t>„ Н. Й. ВАПЦАРОВ“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cs typeface="Arial" charset="0"/>
              </a:rPr>
              <a:t> </a:t>
            </a:r>
            <a:r>
              <a:rPr lang="bg-BG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cs typeface="Arial" charset="0"/>
              </a:rPr>
              <a:t>ГР. ТЪРГОВИЩЕ </a:t>
            </a:r>
          </a:p>
        </p:txBody>
      </p:sp>
      <p:sp>
        <p:nvSpPr>
          <p:cNvPr id="10" name="Правоъгълник 9"/>
          <p:cNvSpPr/>
          <p:nvPr/>
        </p:nvSpPr>
        <p:spPr>
          <a:xfrm>
            <a:off x="4139952" y="4277421"/>
            <a:ext cx="40343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charset="0"/>
              </a:rPr>
              <a:t>Патронът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charset="0"/>
              </a:rPr>
              <a:t> на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charset="0"/>
              </a:rPr>
              <a:t>училището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charset="0"/>
              </a:rPr>
              <a:t> -   Никола </a:t>
            </a:r>
            <a:r>
              <a:rPr lang="bg-BG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charset="0"/>
              </a:rPr>
              <a:t>Йонков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charset="0"/>
              </a:rPr>
              <a:t>Вапцаров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charset="0"/>
              </a:rPr>
              <a:t> е </a:t>
            </a:r>
            <a:r>
              <a:rPr lang="ru-RU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charset="0"/>
              </a:rPr>
              <a:t>български</a:t>
            </a: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Arial" charset="0"/>
              </a:rPr>
              <a:t> национален герой и поет.</a:t>
            </a:r>
          </a:p>
        </p:txBody>
      </p:sp>
      <p:pic>
        <p:nvPicPr>
          <p:cNvPr id="4" name="20200909_-1596236179805706317">
            <a:hlinkClick r:id="" action="ppaction://media"/>
            <a:extLst>
              <a:ext uri="{FF2B5EF4-FFF2-40B4-BE49-F238E27FC236}">
                <a16:creationId xmlns:a16="http://schemas.microsoft.com/office/drawing/2014/main" id="{CE46D702-3F50-4B59-AEB4-718E466E73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686175" y="51530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1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0000">
        <p14:ripple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2339752" y="1380250"/>
            <a:ext cx="6480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bg-BG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33661"/>
            <a:ext cx="7776864" cy="1844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179510" y="190750"/>
            <a:ext cx="799289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bg-BG" sz="2000" b="1" u="sng" dirty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Нашите предимства :</a:t>
            </a:r>
          </a:p>
          <a:p>
            <a:pPr marL="342900" lvl="0" indent="-342900">
              <a:buFont typeface="Wingdings" panose="05000000000000000000" pitchFamily="2" charset="2"/>
              <a:buChar char="v"/>
              <a:defRPr/>
            </a:pPr>
            <a:r>
              <a:rPr lang="bg-BG" sz="2000" b="1" dirty="0">
                <a:ln w="11430"/>
                <a:latin typeface="Times New Roman" pitchFamily="18" charset="0"/>
                <a:cs typeface="Times New Roman" pitchFamily="18" charset="0"/>
              </a:rPr>
              <a:t>Висококвалифицирани учители, използващи иновативни методи на преподаване</a:t>
            </a:r>
            <a:r>
              <a:rPr lang="en-US" sz="2000" b="1" dirty="0">
                <a:ln w="11430"/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lvl="0" indent="-342900">
              <a:buFont typeface="Wingdings" panose="05000000000000000000" pitchFamily="2" charset="2"/>
              <a:buChar char="v"/>
              <a:defRPr/>
            </a:pPr>
            <a:r>
              <a:rPr lang="bg-BG" sz="2000" b="1" dirty="0">
                <a:ln w="11430"/>
                <a:latin typeface="Times New Roman" pitchFamily="18" charset="0"/>
                <a:cs typeface="Times New Roman" pitchFamily="18" charset="0"/>
              </a:rPr>
              <a:t>Съвременна материална база</a:t>
            </a:r>
            <a:r>
              <a:rPr lang="en-US" sz="2000" b="1" dirty="0">
                <a:ln w="11430"/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lvl="0" indent="-342900">
              <a:buFont typeface="Wingdings" panose="05000000000000000000" pitchFamily="2" charset="2"/>
              <a:buChar char="v"/>
              <a:defRPr/>
            </a:pPr>
            <a:r>
              <a:rPr lang="bg-BG" sz="2000" b="1" dirty="0">
                <a:ln w="11430"/>
                <a:latin typeface="Times New Roman" pitchFamily="18" charset="0"/>
                <a:cs typeface="Times New Roman" pitchFamily="18" charset="0"/>
              </a:rPr>
              <a:t>Чуждоезикова подготовка</a:t>
            </a:r>
            <a:r>
              <a:rPr lang="en-US" sz="2000" b="1" dirty="0">
                <a:ln w="11430"/>
                <a:latin typeface="Times New Roman" pitchFamily="18" charset="0"/>
                <a:cs typeface="Times New Roman" pitchFamily="18" charset="0"/>
              </a:rPr>
              <a:t>;</a:t>
            </a:r>
            <a:r>
              <a:rPr lang="bg-BG" sz="2000" b="1" dirty="0">
                <a:ln w="11430"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lvl="0" indent="-342900">
              <a:buFont typeface="Wingdings" panose="05000000000000000000" pitchFamily="2" charset="2"/>
              <a:buChar char="v"/>
              <a:defRPr/>
            </a:pPr>
            <a:r>
              <a:rPr lang="bg-BG" sz="2000" b="1" dirty="0">
                <a:ln w="11430"/>
                <a:latin typeface="Times New Roman" pitchFamily="18" charset="0"/>
                <a:cs typeface="Times New Roman" pitchFamily="18" charset="0"/>
              </a:rPr>
              <a:t>Участие в олимпиади, състезание, конкурси и проекти</a:t>
            </a:r>
            <a:r>
              <a:rPr lang="en-US" sz="2000" b="1" dirty="0">
                <a:ln w="11430"/>
                <a:latin typeface="Times New Roman" pitchFamily="18" charset="0"/>
                <a:cs typeface="Times New Roman" pitchFamily="18" charset="0"/>
              </a:rPr>
              <a:t>;</a:t>
            </a:r>
            <a:endParaRPr lang="bg-BG" sz="2000" b="1" dirty="0">
              <a:ln w="11430"/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v"/>
              <a:defRPr/>
            </a:pPr>
            <a:r>
              <a:rPr lang="bg-BG" sz="2000" b="1" dirty="0">
                <a:ln w="11430"/>
                <a:latin typeface="Times New Roman" pitchFamily="18" charset="0"/>
                <a:cs typeface="Times New Roman" pitchFamily="18" charset="0"/>
              </a:rPr>
              <a:t>Ресурсен и логопедичен кабинет</a:t>
            </a:r>
            <a:r>
              <a:rPr lang="en-US" sz="2000" b="1" dirty="0">
                <a:ln w="11430"/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lvl="0" indent="-342900">
              <a:buFont typeface="Wingdings" panose="05000000000000000000" pitchFamily="2" charset="2"/>
              <a:buChar char="v"/>
              <a:defRPr/>
            </a:pPr>
            <a:r>
              <a:rPr lang="bg-BG" sz="2000" b="1" dirty="0">
                <a:ln w="11430"/>
                <a:latin typeface="Times New Roman" pitchFamily="18" charset="0"/>
                <a:cs typeface="Times New Roman" pitchFamily="18" charset="0"/>
              </a:rPr>
              <a:t>Медицинско обслужване</a:t>
            </a:r>
            <a:r>
              <a:rPr lang="en-US" sz="2000" b="1" dirty="0">
                <a:ln w="11430"/>
                <a:latin typeface="Times New Roman" pitchFamily="18" charset="0"/>
                <a:cs typeface="Times New Roman" pitchFamily="18" charset="0"/>
              </a:rPr>
              <a:t>;</a:t>
            </a:r>
            <a:endParaRPr lang="bg-BG" sz="2000" b="1" dirty="0">
              <a:ln w="11430"/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v"/>
              <a:defRPr/>
            </a:pPr>
            <a:r>
              <a:rPr lang="bg-BG" sz="2000" b="1" dirty="0">
                <a:ln w="11430"/>
                <a:latin typeface="Times New Roman" pitchFamily="18" charset="0"/>
                <a:cs typeface="Times New Roman" pitchFamily="18" charset="0"/>
              </a:rPr>
              <a:t>Богат на събития ученически живот</a:t>
            </a:r>
            <a:r>
              <a:rPr lang="en-US" sz="2000" b="1" dirty="0">
                <a:ln w="11430"/>
                <a:latin typeface="Times New Roman" pitchFamily="18" charset="0"/>
                <a:cs typeface="Times New Roman" pitchFamily="18" charset="0"/>
              </a:rPr>
              <a:t>;</a:t>
            </a:r>
            <a:r>
              <a:rPr lang="bg-BG" sz="2000" b="1" dirty="0">
                <a:ln w="11430"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lvl="0" indent="-342900">
              <a:buFont typeface="Wingdings" panose="05000000000000000000" pitchFamily="2" charset="2"/>
              <a:buChar char="v"/>
              <a:defRPr/>
            </a:pPr>
            <a:r>
              <a:rPr lang="bg-BG" sz="2000" b="1" dirty="0">
                <a:ln w="11430"/>
                <a:latin typeface="Times New Roman" pitchFamily="18" charset="0"/>
                <a:cs typeface="Times New Roman" pitchFamily="18" charset="0"/>
              </a:rPr>
              <a:t>Индивидуален подход към всяко дете.</a:t>
            </a:r>
            <a:endParaRPr lang="en-US" sz="2000" b="1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27722" y="3508399"/>
            <a:ext cx="612068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FFCC66"/>
              </a:buClr>
              <a:buSzPct val="80000"/>
              <a:tabLst>
                <a:tab pos="6000750" algn="l"/>
              </a:tabLst>
              <a:defRPr/>
            </a:pPr>
            <a:r>
              <a:rPr lang="bg-BG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rial" charset="0"/>
              </a:rPr>
              <a:t>Училището осигурява:</a:t>
            </a:r>
            <a:endParaRPr lang="en-US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bg-BG" b="1" dirty="0">
                <a:latin typeface="Times New Roman" pitchFamily="18" charset="0"/>
                <a:cs typeface="Times New Roman" pitchFamily="18" charset="0"/>
              </a:rPr>
              <a:t>ЦЕЛОДНЕВНА ОРГАНИЗАЦИЯ НА УЧЕБНИЯ ПРОЦЕС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bg-BG" b="1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bg-BG" b="1" dirty="0">
                <a:latin typeface="Times New Roman" pitchFamily="18" charset="0"/>
                <a:cs typeface="Times New Roman" pitchFamily="18" charset="0"/>
              </a:rPr>
              <a:t> БЕЗПЛАТНИ УЧЕБНИЦИ</a:t>
            </a: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bg-BG" b="1" dirty="0">
                <a:latin typeface="Times New Roman" pitchFamily="18" charset="0"/>
                <a:cs typeface="Times New Roman" pitchFamily="18" charset="0"/>
              </a:rPr>
              <a:t>ОБУЧЕНИЕ ПО АНГЛИЙСКИ ЕЗИК</a:t>
            </a: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bg-BG" b="1" dirty="0">
                <a:latin typeface="Times New Roman" pitchFamily="18" charset="0"/>
                <a:cs typeface="Times New Roman" pitchFamily="18" charset="0"/>
              </a:rPr>
              <a:t>КОМПЮТЪРНО ОБУЧЕНИЕ ЗА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b="1" dirty="0">
                <a:latin typeface="Times New Roman" pitchFamily="18" charset="0"/>
                <a:cs typeface="Times New Roman" pitchFamily="18" charset="0"/>
              </a:rPr>
              <a:t>УЧЕНИЦИТЕ </a:t>
            </a:r>
          </a:p>
          <a:p>
            <a:pPr marL="285750" lvl="0" indent="-2857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bg-BG" b="1" dirty="0">
                <a:latin typeface="Times New Roman" pitchFamily="18" charset="0"/>
                <a:cs typeface="Times New Roman" pitchFamily="18" charset="0"/>
              </a:rPr>
              <a:t>ИЗВЪНКЛАСНИ ДЕЙНОСТИ И СПОРТ </a:t>
            </a:r>
            <a:endParaRPr lang="bg-B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964" y="2204674"/>
            <a:ext cx="2653036" cy="2024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 descr="A picture containing text, toy, doll&#10;&#10;Description automatically generated">
            <a:extLst>
              <a:ext uri="{FF2B5EF4-FFF2-40B4-BE49-F238E27FC236}">
                <a16:creationId xmlns:a16="http://schemas.microsoft.com/office/drawing/2014/main" id="{52C27194-547D-4BDE-9028-5AF1E898EC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149" y="4825954"/>
            <a:ext cx="6697692" cy="206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62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0">
        <p14:ripple/>
      </p:transition>
    </mc:Choice>
    <mc:Fallback xmlns="">
      <p:transition spd="slow" advClick="0" advTm="3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113EC7C-368D-469A-9B5C-F3555B088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Картина 8" descr="Картина, която съдържа текст, лице, група, хора&#10;&#10;Описанието е генерирано автоматично">
            <a:extLst>
              <a:ext uri="{FF2B5EF4-FFF2-40B4-BE49-F238E27FC236}">
                <a16:creationId xmlns:a16="http://schemas.microsoft.com/office/drawing/2014/main" id="{19DABE93-721C-4148-8E47-422C61883C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2" r="2632" b="-4"/>
          <a:stretch/>
        </p:blipFill>
        <p:spPr>
          <a:xfrm>
            <a:off x="-2" y="2353119"/>
            <a:ext cx="3147205" cy="4600575"/>
          </a:xfrm>
          <a:custGeom>
            <a:avLst/>
            <a:gdLst/>
            <a:ahLst/>
            <a:cxnLst/>
            <a:rect l="l" t="t" r="r" b="b"/>
            <a:pathLst>
              <a:path w="4196274" h="4600575">
                <a:moveTo>
                  <a:pt x="698533" y="23"/>
                </a:moveTo>
                <a:cubicBezTo>
                  <a:pt x="1054085" y="-1460"/>
                  <a:pt x="2609539" y="68645"/>
                  <a:pt x="3265768" y="1088109"/>
                </a:cubicBezTo>
                <a:cubicBezTo>
                  <a:pt x="3279190" y="1093398"/>
                  <a:pt x="3294289" y="1107275"/>
                  <a:pt x="3298987" y="1120493"/>
                </a:cubicBezTo>
                <a:cubicBezTo>
                  <a:pt x="3321470" y="1182283"/>
                  <a:pt x="3376502" y="1209047"/>
                  <a:pt x="3426164" y="1242419"/>
                </a:cubicBezTo>
                <a:cubicBezTo>
                  <a:pt x="3469788" y="1271828"/>
                  <a:pt x="3516097" y="1302557"/>
                  <a:pt x="3534217" y="1352122"/>
                </a:cubicBezTo>
                <a:cubicBezTo>
                  <a:pt x="3558041" y="1418206"/>
                  <a:pt x="3490259" y="1364016"/>
                  <a:pt x="3477841" y="1389129"/>
                </a:cubicBezTo>
                <a:cubicBezTo>
                  <a:pt x="3503679" y="1423492"/>
                  <a:pt x="3543613" y="1454883"/>
                  <a:pt x="3554015" y="1493873"/>
                </a:cubicBezTo>
                <a:cubicBezTo>
                  <a:pt x="3591931" y="1634635"/>
                  <a:pt x="3673808" y="1737067"/>
                  <a:pt x="3796288" y="1816698"/>
                </a:cubicBezTo>
                <a:cubicBezTo>
                  <a:pt x="3831522" y="1839498"/>
                  <a:pt x="3854674" y="1881132"/>
                  <a:pt x="3902658" y="1887738"/>
                </a:cubicBezTo>
                <a:cubicBezTo>
                  <a:pt x="4009367" y="1902279"/>
                  <a:pt x="3975811" y="2015945"/>
                  <a:pt x="4032186" y="2066499"/>
                </a:cubicBezTo>
                <a:cubicBezTo>
                  <a:pt x="4042924" y="2076084"/>
                  <a:pt x="4052655" y="2094915"/>
                  <a:pt x="4050642" y="2107801"/>
                </a:cubicBezTo>
                <a:cubicBezTo>
                  <a:pt x="4047624" y="2126309"/>
                  <a:pt x="4034870" y="2143820"/>
                  <a:pt x="4024133" y="2160342"/>
                </a:cubicBezTo>
                <a:cubicBezTo>
                  <a:pt x="4013059" y="2176862"/>
                  <a:pt x="3996282" y="2191402"/>
                  <a:pt x="4004335" y="2213209"/>
                </a:cubicBezTo>
                <a:cubicBezTo>
                  <a:pt x="4007687" y="2222130"/>
                  <a:pt x="4005342" y="2253190"/>
                  <a:pt x="4030173" y="2228740"/>
                </a:cubicBezTo>
                <a:cubicBezTo>
                  <a:pt x="4098290" y="2161662"/>
                  <a:pt x="4137888" y="2225102"/>
                  <a:pt x="4196274" y="2255503"/>
                </a:cubicBezTo>
                <a:cubicBezTo>
                  <a:pt x="4149296" y="2286895"/>
                  <a:pt x="4107016" y="2309031"/>
                  <a:pt x="4099968" y="2355951"/>
                </a:cubicBezTo>
                <a:cubicBezTo>
                  <a:pt x="4085540" y="2452767"/>
                  <a:pt x="4023800" y="2497043"/>
                  <a:pt x="3930177" y="2505635"/>
                </a:cubicBezTo>
                <a:cubicBezTo>
                  <a:pt x="3964739" y="2599144"/>
                  <a:pt x="3964739" y="2599144"/>
                  <a:pt x="3852997" y="2612033"/>
                </a:cubicBezTo>
                <a:cubicBezTo>
                  <a:pt x="3895949" y="2671508"/>
                  <a:pt x="3895949" y="2686707"/>
                  <a:pt x="3843936" y="2707194"/>
                </a:cubicBezTo>
                <a:cubicBezTo>
                  <a:pt x="3793938" y="2726690"/>
                  <a:pt x="3738572" y="2733299"/>
                  <a:pt x="3692263" y="2763365"/>
                </a:cubicBezTo>
                <a:cubicBezTo>
                  <a:pt x="3734880" y="2839364"/>
                  <a:pt x="3746960" y="2927586"/>
                  <a:pt x="3834876" y="2964596"/>
                </a:cubicBezTo>
                <a:cubicBezTo>
                  <a:pt x="3848634" y="2970213"/>
                  <a:pt x="3858030" y="2993012"/>
                  <a:pt x="3849307" y="3006229"/>
                </a:cubicBezTo>
                <a:cubicBezTo>
                  <a:pt x="3817428" y="3054139"/>
                  <a:pt x="3863064" y="3145008"/>
                  <a:pt x="3763740" y="3155250"/>
                </a:cubicBezTo>
                <a:cubicBezTo>
                  <a:pt x="3751322" y="3156241"/>
                  <a:pt x="3739912" y="3166155"/>
                  <a:pt x="3749644" y="3179042"/>
                </a:cubicBezTo>
                <a:cubicBezTo>
                  <a:pt x="3783202" y="3223978"/>
                  <a:pt x="3742598" y="3221006"/>
                  <a:pt x="3718104" y="3226623"/>
                </a:cubicBezTo>
                <a:cubicBezTo>
                  <a:pt x="3688572" y="3233560"/>
                  <a:pt x="3655017" y="3213736"/>
                  <a:pt x="3627501" y="3238187"/>
                </a:cubicBezTo>
                <a:cubicBezTo>
                  <a:pt x="3633878" y="3263961"/>
                  <a:pt x="3657701" y="3263631"/>
                  <a:pt x="3674479" y="3271890"/>
                </a:cubicBezTo>
                <a:cubicBezTo>
                  <a:pt x="3723470" y="3295682"/>
                  <a:pt x="3763404" y="3324097"/>
                  <a:pt x="3765753" y="3385888"/>
                </a:cubicBezTo>
                <a:cubicBezTo>
                  <a:pt x="3767428" y="3435782"/>
                  <a:pt x="3772798" y="3479727"/>
                  <a:pt x="3705014" y="3494928"/>
                </a:cubicBezTo>
                <a:cubicBezTo>
                  <a:pt x="3676828" y="3501208"/>
                  <a:pt x="3684884" y="3537222"/>
                  <a:pt x="3700990" y="3555066"/>
                </a:cubicBezTo>
                <a:cubicBezTo>
                  <a:pt x="3729848" y="3586786"/>
                  <a:pt x="3753670" y="3629080"/>
                  <a:pt x="3803335" y="3632054"/>
                </a:cubicBezTo>
                <a:cubicBezTo>
                  <a:pt x="3833535" y="3634035"/>
                  <a:pt x="3856689" y="3647255"/>
                  <a:pt x="3880513" y="3662453"/>
                </a:cubicBezTo>
                <a:cubicBezTo>
                  <a:pt x="3897626" y="3673360"/>
                  <a:pt x="3918095" y="3682610"/>
                  <a:pt x="3916083" y="3706069"/>
                </a:cubicBezTo>
                <a:cubicBezTo>
                  <a:pt x="3914069" y="3728539"/>
                  <a:pt x="3894273" y="3737791"/>
                  <a:pt x="3874137" y="3742416"/>
                </a:cubicBezTo>
                <a:cubicBezTo>
                  <a:pt x="3807024" y="3757285"/>
                  <a:pt x="3743942" y="3779093"/>
                  <a:pt x="3687901" y="3828987"/>
                </a:cubicBezTo>
                <a:cubicBezTo>
                  <a:pt x="3725150" y="3855422"/>
                  <a:pt x="3760718" y="3874586"/>
                  <a:pt x="3788234" y="3901352"/>
                </a:cubicBezTo>
                <a:cubicBezTo>
                  <a:pt x="3854674" y="3966112"/>
                  <a:pt x="3291941" y="4169986"/>
                  <a:pt x="3263755" y="4242681"/>
                </a:cubicBezTo>
                <a:cubicBezTo>
                  <a:pt x="3255030" y="4265149"/>
                  <a:pt x="3225166" y="4288278"/>
                  <a:pt x="3200332" y="4294887"/>
                </a:cubicBezTo>
                <a:cubicBezTo>
                  <a:pt x="3083895" y="4325948"/>
                  <a:pt x="2982893" y="4395668"/>
                  <a:pt x="2863768" y="4421442"/>
                </a:cubicBezTo>
                <a:cubicBezTo>
                  <a:pt x="2751355" y="4445892"/>
                  <a:pt x="2640621" y="4478605"/>
                  <a:pt x="2517472" y="4510985"/>
                </a:cubicBezTo>
                <a:cubicBezTo>
                  <a:pt x="2555222" y="4551627"/>
                  <a:pt x="2607569" y="4569553"/>
                  <a:pt x="2654380" y="4591980"/>
                </a:cubicBezTo>
                <a:lnTo>
                  <a:pt x="2667892" y="4600575"/>
                </a:lnTo>
                <a:lnTo>
                  <a:pt x="0" y="4600575"/>
                </a:lnTo>
                <a:lnTo>
                  <a:pt x="0" y="144733"/>
                </a:lnTo>
                <a:lnTo>
                  <a:pt x="121106" y="102309"/>
                </a:lnTo>
                <a:cubicBezTo>
                  <a:pt x="290510" y="47726"/>
                  <a:pt x="463596" y="8200"/>
                  <a:pt x="644044" y="1014"/>
                </a:cubicBezTo>
                <a:cubicBezTo>
                  <a:pt x="656459" y="538"/>
                  <a:pt x="674830" y="121"/>
                  <a:pt x="698533" y="23"/>
                </a:cubicBezTo>
                <a:close/>
              </a:path>
            </a:pathLst>
          </a:custGeom>
        </p:spPr>
      </p:pic>
      <p:pic>
        <p:nvPicPr>
          <p:cNvPr id="5" name="Картина 4" descr="A child and child standing in front of a wall with art on it&#10;&#10;Description automatically generated with medium confidence">
            <a:extLst>
              <a:ext uri="{FF2B5EF4-FFF2-40B4-BE49-F238E27FC236}">
                <a16:creationId xmlns:a16="http://schemas.microsoft.com/office/drawing/2014/main" id="{67E0218E-AB7B-488F-80CE-77EB6C0562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68" r="-2" b="-2"/>
          <a:stretch/>
        </p:blipFill>
        <p:spPr>
          <a:xfrm>
            <a:off x="3986136" y="422153"/>
            <a:ext cx="2431124" cy="3354472"/>
          </a:xfrm>
          <a:custGeom>
            <a:avLst/>
            <a:gdLst/>
            <a:ahLst/>
            <a:cxnLst/>
            <a:rect l="l" t="t" r="r" b="b"/>
            <a:pathLst>
              <a:path w="3359190" h="3476265">
                <a:moveTo>
                  <a:pt x="450539" y="15"/>
                </a:moveTo>
                <a:cubicBezTo>
                  <a:pt x="458434" y="271"/>
                  <a:pt x="466600" y="3856"/>
                  <a:pt x="473999" y="4995"/>
                </a:cubicBezTo>
                <a:cubicBezTo>
                  <a:pt x="637327" y="30493"/>
                  <a:pt x="800653" y="58040"/>
                  <a:pt x="964158" y="82398"/>
                </a:cubicBezTo>
                <a:cubicBezTo>
                  <a:pt x="1117018" y="105163"/>
                  <a:pt x="1270959" y="110398"/>
                  <a:pt x="1424540" y="122237"/>
                </a:cubicBezTo>
                <a:cubicBezTo>
                  <a:pt x="1610425" y="136579"/>
                  <a:pt x="1795950" y="156841"/>
                  <a:pt x="1980752" y="188711"/>
                </a:cubicBezTo>
                <a:cubicBezTo>
                  <a:pt x="2109067" y="211022"/>
                  <a:pt x="2238645" y="226502"/>
                  <a:pt x="2368766" y="208745"/>
                </a:cubicBezTo>
                <a:cubicBezTo>
                  <a:pt x="2375261" y="207834"/>
                  <a:pt x="2382661" y="204876"/>
                  <a:pt x="2388075" y="207834"/>
                </a:cubicBezTo>
                <a:cubicBezTo>
                  <a:pt x="2451242" y="241073"/>
                  <a:pt x="2520180" y="217168"/>
                  <a:pt x="2585691" y="238113"/>
                </a:cubicBezTo>
                <a:cubicBezTo>
                  <a:pt x="2568908" y="318930"/>
                  <a:pt x="2496899" y="312327"/>
                  <a:pt x="2456294" y="368331"/>
                </a:cubicBezTo>
                <a:cubicBezTo>
                  <a:pt x="2522527" y="390639"/>
                  <a:pt x="2582081" y="413178"/>
                  <a:pt x="2642540" y="430023"/>
                </a:cubicBezTo>
                <a:cubicBezTo>
                  <a:pt x="2706608" y="447780"/>
                  <a:pt x="2760929" y="495816"/>
                  <a:pt x="2823551" y="517215"/>
                </a:cubicBezTo>
                <a:cubicBezTo>
                  <a:pt x="2836907" y="521769"/>
                  <a:pt x="2852969" y="537704"/>
                  <a:pt x="2857661" y="553184"/>
                </a:cubicBezTo>
                <a:cubicBezTo>
                  <a:pt x="2872820" y="603269"/>
                  <a:pt x="3175470" y="743732"/>
                  <a:pt x="3139737" y="788350"/>
                </a:cubicBezTo>
                <a:cubicBezTo>
                  <a:pt x="3124939" y="806790"/>
                  <a:pt x="3105809" y="819994"/>
                  <a:pt x="3085776" y="838207"/>
                </a:cubicBezTo>
                <a:cubicBezTo>
                  <a:pt x="3115916" y="872582"/>
                  <a:pt x="3149843" y="887608"/>
                  <a:pt x="3185938" y="897851"/>
                </a:cubicBezTo>
                <a:cubicBezTo>
                  <a:pt x="3196767" y="901039"/>
                  <a:pt x="3207414" y="907413"/>
                  <a:pt x="3208497" y="922894"/>
                </a:cubicBezTo>
                <a:cubicBezTo>
                  <a:pt x="3209580" y="939056"/>
                  <a:pt x="3198571" y="945429"/>
                  <a:pt x="3189367" y="952944"/>
                </a:cubicBezTo>
                <a:cubicBezTo>
                  <a:pt x="3176554" y="963415"/>
                  <a:pt x="3164101" y="972523"/>
                  <a:pt x="3147859" y="973888"/>
                </a:cubicBezTo>
                <a:cubicBezTo>
                  <a:pt x="3121148" y="975937"/>
                  <a:pt x="3108336" y="1005076"/>
                  <a:pt x="3092816" y="1026930"/>
                </a:cubicBezTo>
                <a:cubicBezTo>
                  <a:pt x="3084153" y="1039224"/>
                  <a:pt x="3079821" y="1064037"/>
                  <a:pt x="3094980" y="1068363"/>
                </a:cubicBezTo>
                <a:cubicBezTo>
                  <a:pt x="3131436" y="1078836"/>
                  <a:pt x="3128548" y="1109114"/>
                  <a:pt x="3127647" y="1143489"/>
                </a:cubicBezTo>
                <a:cubicBezTo>
                  <a:pt x="3126383" y="1186061"/>
                  <a:pt x="3104906" y="1205638"/>
                  <a:pt x="3078557" y="1222030"/>
                </a:cubicBezTo>
                <a:cubicBezTo>
                  <a:pt x="3069534" y="1227720"/>
                  <a:pt x="3056721" y="1227493"/>
                  <a:pt x="3053292" y="1245250"/>
                </a:cubicBezTo>
                <a:cubicBezTo>
                  <a:pt x="3068090" y="1262097"/>
                  <a:pt x="3086137" y="1248439"/>
                  <a:pt x="3102020" y="1253218"/>
                </a:cubicBezTo>
                <a:cubicBezTo>
                  <a:pt x="3115193" y="1257088"/>
                  <a:pt x="3137031" y="1255040"/>
                  <a:pt x="3118983" y="1286000"/>
                </a:cubicBezTo>
                <a:cubicBezTo>
                  <a:pt x="3113749" y="1294878"/>
                  <a:pt x="3119885" y="1301709"/>
                  <a:pt x="3126564" y="1302392"/>
                </a:cubicBezTo>
                <a:cubicBezTo>
                  <a:pt x="3179982" y="1309448"/>
                  <a:pt x="3155438" y="1372054"/>
                  <a:pt x="3172584" y="1405063"/>
                </a:cubicBezTo>
                <a:cubicBezTo>
                  <a:pt x="3177275" y="1414169"/>
                  <a:pt x="3172222" y="1429877"/>
                  <a:pt x="3164822" y="1433747"/>
                </a:cubicBezTo>
                <a:cubicBezTo>
                  <a:pt x="3117539" y="1459245"/>
                  <a:pt x="3111043" y="1520028"/>
                  <a:pt x="3088122" y="1572389"/>
                </a:cubicBezTo>
                <a:cubicBezTo>
                  <a:pt x="3113028" y="1593104"/>
                  <a:pt x="3142805" y="1597657"/>
                  <a:pt x="3169695" y="1611089"/>
                </a:cubicBezTo>
                <a:cubicBezTo>
                  <a:pt x="3197669" y="1625204"/>
                  <a:pt x="3197669" y="1635676"/>
                  <a:pt x="3174569" y="1676653"/>
                </a:cubicBezTo>
                <a:cubicBezTo>
                  <a:pt x="3234665" y="1685532"/>
                  <a:pt x="3234665" y="1685532"/>
                  <a:pt x="3216077" y="1749957"/>
                </a:cubicBezTo>
                <a:cubicBezTo>
                  <a:pt x="3266430" y="1755877"/>
                  <a:pt x="3299635" y="1786382"/>
                  <a:pt x="3307395" y="1853085"/>
                </a:cubicBezTo>
                <a:cubicBezTo>
                  <a:pt x="3311185" y="1885411"/>
                  <a:pt x="3333924" y="1900663"/>
                  <a:pt x="3359190" y="1922291"/>
                </a:cubicBezTo>
                <a:cubicBezTo>
                  <a:pt x="3327789" y="1943236"/>
                  <a:pt x="3306492" y="1986945"/>
                  <a:pt x="3269857" y="1940730"/>
                </a:cubicBezTo>
                <a:cubicBezTo>
                  <a:pt x="3256503" y="1923885"/>
                  <a:pt x="3257764" y="1945284"/>
                  <a:pt x="3255961" y="1951430"/>
                </a:cubicBezTo>
                <a:cubicBezTo>
                  <a:pt x="3251630" y="1966455"/>
                  <a:pt x="3260653" y="1976472"/>
                  <a:pt x="3266609" y="1987854"/>
                </a:cubicBezTo>
                <a:cubicBezTo>
                  <a:pt x="3272384" y="1999237"/>
                  <a:pt x="3279243" y="2011302"/>
                  <a:pt x="3280866" y="2024054"/>
                </a:cubicBezTo>
                <a:cubicBezTo>
                  <a:pt x="3281948" y="2032931"/>
                  <a:pt x="3276715" y="2045905"/>
                  <a:pt x="3270940" y="2052509"/>
                </a:cubicBezTo>
                <a:cubicBezTo>
                  <a:pt x="3240620" y="2087340"/>
                  <a:pt x="3258667" y="2165652"/>
                  <a:pt x="3201277" y="2175670"/>
                </a:cubicBezTo>
                <a:cubicBezTo>
                  <a:pt x="3175470" y="2180221"/>
                  <a:pt x="3163018" y="2208906"/>
                  <a:pt x="3144069" y="2224614"/>
                </a:cubicBezTo>
                <a:cubicBezTo>
                  <a:pt x="3078197" y="2279478"/>
                  <a:pt x="3034161" y="2350051"/>
                  <a:pt x="3013769" y="2447031"/>
                </a:cubicBezTo>
                <a:cubicBezTo>
                  <a:pt x="3008175" y="2473894"/>
                  <a:pt x="2986698" y="2495522"/>
                  <a:pt x="2972802" y="2519197"/>
                </a:cubicBezTo>
                <a:cubicBezTo>
                  <a:pt x="2979480" y="2536499"/>
                  <a:pt x="3015935" y="2499164"/>
                  <a:pt x="3003121" y="2544694"/>
                </a:cubicBezTo>
                <a:cubicBezTo>
                  <a:pt x="2993376" y="2578843"/>
                  <a:pt x="2968470" y="2600014"/>
                  <a:pt x="2945008" y="2620276"/>
                </a:cubicBezTo>
                <a:cubicBezTo>
                  <a:pt x="2918299" y="2643268"/>
                  <a:pt x="2888702" y="2661708"/>
                  <a:pt x="2876610" y="2704279"/>
                </a:cubicBezTo>
                <a:cubicBezTo>
                  <a:pt x="2874083" y="2713386"/>
                  <a:pt x="2865963" y="2722947"/>
                  <a:pt x="2858744" y="2726591"/>
                </a:cubicBezTo>
                <a:cubicBezTo>
                  <a:pt x="2482281" y="3475797"/>
                  <a:pt x="1555563" y="3480805"/>
                  <a:pt x="1448724" y="3475568"/>
                </a:cubicBezTo>
                <a:cubicBezTo>
                  <a:pt x="1319326" y="3468966"/>
                  <a:pt x="1196966" y="3422753"/>
                  <a:pt x="1076954" y="3365156"/>
                </a:cubicBezTo>
                <a:cubicBezTo>
                  <a:pt x="1026241" y="3340797"/>
                  <a:pt x="979138" y="3306195"/>
                  <a:pt x="929868" y="3279332"/>
                </a:cubicBezTo>
                <a:cubicBezTo>
                  <a:pt x="861832" y="3242223"/>
                  <a:pt x="809315" y="3171424"/>
                  <a:pt x="741457" y="3141601"/>
                </a:cubicBezTo>
                <a:cubicBezTo>
                  <a:pt x="671616" y="3110867"/>
                  <a:pt x="611879" y="3054638"/>
                  <a:pt x="540052" y="3030734"/>
                </a:cubicBezTo>
                <a:cubicBezTo>
                  <a:pt x="502153" y="3017985"/>
                  <a:pt x="465517" y="2994993"/>
                  <a:pt x="471471" y="2929200"/>
                </a:cubicBezTo>
                <a:cubicBezTo>
                  <a:pt x="473096" y="2910532"/>
                  <a:pt x="463171" y="2895282"/>
                  <a:pt x="447469" y="2900745"/>
                </a:cubicBezTo>
                <a:cubicBezTo>
                  <a:pt x="417513" y="2910989"/>
                  <a:pt x="403977" y="2883898"/>
                  <a:pt x="387373" y="2863636"/>
                </a:cubicBezTo>
                <a:cubicBezTo>
                  <a:pt x="357776" y="2827667"/>
                  <a:pt x="329623" y="2789422"/>
                  <a:pt x="282519" y="2783503"/>
                </a:cubicBezTo>
                <a:cubicBezTo>
                  <a:pt x="291543" y="2755272"/>
                  <a:pt x="306883" y="2759371"/>
                  <a:pt x="320959" y="2765290"/>
                </a:cubicBezTo>
                <a:cubicBezTo>
                  <a:pt x="357956" y="2780772"/>
                  <a:pt x="394592" y="2798300"/>
                  <a:pt x="431588" y="2813781"/>
                </a:cubicBezTo>
                <a:cubicBezTo>
                  <a:pt x="455771" y="2823799"/>
                  <a:pt x="479775" y="2837912"/>
                  <a:pt x="512079" y="2826755"/>
                </a:cubicBezTo>
                <a:cubicBezTo>
                  <a:pt x="484286" y="2769843"/>
                  <a:pt x="437003" y="2759598"/>
                  <a:pt x="398743" y="2742071"/>
                </a:cubicBezTo>
                <a:cubicBezTo>
                  <a:pt x="350919" y="2719988"/>
                  <a:pt x="322765" y="2678326"/>
                  <a:pt x="289016" y="2631885"/>
                </a:cubicBezTo>
                <a:cubicBezTo>
                  <a:pt x="324209" y="2620730"/>
                  <a:pt x="346045" y="2654879"/>
                  <a:pt x="373657" y="2653056"/>
                </a:cubicBezTo>
                <a:cubicBezTo>
                  <a:pt x="375101" y="2647140"/>
                  <a:pt x="377627" y="2638488"/>
                  <a:pt x="377267" y="2638259"/>
                </a:cubicBezTo>
                <a:cubicBezTo>
                  <a:pt x="332149" y="2612763"/>
                  <a:pt x="311034" y="2564956"/>
                  <a:pt x="303995" y="2507131"/>
                </a:cubicBezTo>
                <a:cubicBezTo>
                  <a:pt x="300386" y="2477310"/>
                  <a:pt x="283963" y="2467976"/>
                  <a:pt x="267720" y="2454316"/>
                </a:cubicBezTo>
                <a:cubicBezTo>
                  <a:pt x="211053" y="2405826"/>
                  <a:pt x="151137" y="2361890"/>
                  <a:pt x="104574" y="2295188"/>
                </a:cubicBezTo>
                <a:cubicBezTo>
                  <a:pt x="158355" y="2304066"/>
                  <a:pt x="201487" y="2347547"/>
                  <a:pt x="259420" y="2366215"/>
                </a:cubicBezTo>
                <a:cubicBezTo>
                  <a:pt x="213400" y="2292910"/>
                  <a:pt x="153843" y="2255803"/>
                  <a:pt x="99521" y="2211409"/>
                </a:cubicBezTo>
                <a:cubicBezTo>
                  <a:pt x="74797" y="2191149"/>
                  <a:pt x="51878" y="2165197"/>
                  <a:pt x="21920" y="2154269"/>
                </a:cubicBezTo>
                <a:cubicBezTo>
                  <a:pt x="11271" y="2150400"/>
                  <a:pt x="-6235" y="2142204"/>
                  <a:pt x="2248" y="2120577"/>
                </a:cubicBezTo>
                <a:cubicBezTo>
                  <a:pt x="9466" y="2102593"/>
                  <a:pt x="23723" y="2108055"/>
                  <a:pt x="36718" y="2113292"/>
                </a:cubicBezTo>
                <a:cubicBezTo>
                  <a:pt x="67939" y="2126269"/>
                  <a:pt x="100244" y="2126495"/>
                  <a:pt x="142474" y="2126269"/>
                </a:cubicBezTo>
                <a:cubicBezTo>
                  <a:pt x="107102" y="2066851"/>
                  <a:pt x="42311" y="2084608"/>
                  <a:pt x="11993" y="2022231"/>
                </a:cubicBezTo>
                <a:cubicBezTo>
                  <a:pt x="49892" y="2011302"/>
                  <a:pt x="79128" y="2033841"/>
                  <a:pt x="109809" y="2038166"/>
                </a:cubicBezTo>
                <a:cubicBezTo>
                  <a:pt x="137600" y="2042036"/>
                  <a:pt x="144459" y="2031565"/>
                  <a:pt x="137962" y="1997188"/>
                </a:cubicBezTo>
                <a:cubicBezTo>
                  <a:pt x="127856" y="1943690"/>
                  <a:pt x="143015" y="1916371"/>
                  <a:pt x="183441" y="1930941"/>
                </a:cubicBezTo>
                <a:cubicBezTo>
                  <a:pt x="220978" y="1944601"/>
                  <a:pt x="224948" y="1924568"/>
                  <a:pt x="214842" y="1894062"/>
                </a:cubicBezTo>
                <a:cubicBezTo>
                  <a:pt x="200405" y="1849671"/>
                  <a:pt x="216827" y="1815295"/>
                  <a:pt x="228017" y="1777960"/>
                </a:cubicBezTo>
                <a:cubicBezTo>
                  <a:pt x="245162" y="1721045"/>
                  <a:pt x="237944" y="1693272"/>
                  <a:pt x="200946" y="1650929"/>
                </a:cubicBezTo>
                <a:cubicBezTo>
                  <a:pt x="180193" y="1627251"/>
                  <a:pt x="157815" y="1607219"/>
                  <a:pt x="127675" y="1586731"/>
                </a:cubicBezTo>
                <a:cubicBezTo>
                  <a:pt x="197157" y="1575576"/>
                  <a:pt x="124246" y="1538013"/>
                  <a:pt x="148791" y="1514564"/>
                </a:cubicBezTo>
                <a:cubicBezTo>
                  <a:pt x="197878" y="1505003"/>
                  <a:pt x="237944" y="1579673"/>
                  <a:pt x="304718" y="1558274"/>
                </a:cubicBezTo>
                <a:cubicBezTo>
                  <a:pt x="222243" y="1493618"/>
                  <a:pt x="131104" y="1472448"/>
                  <a:pt x="71369" y="1386396"/>
                </a:cubicBezTo>
                <a:cubicBezTo>
                  <a:pt x="85084" y="1366817"/>
                  <a:pt x="98799" y="1385029"/>
                  <a:pt x="110530" y="1377745"/>
                </a:cubicBezTo>
                <a:cubicBezTo>
                  <a:pt x="110169" y="1373192"/>
                  <a:pt x="111073" y="1366361"/>
                  <a:pt x="108906" y="1364313"/>
                </a:cubicBezTo>
                <a:cubicBezTo>
                  <a:pt x="64330" y="1317416"/>
                  <a:pt x="63607" y="1316279"/>
                  <a:pt x="111433" y="1281675"/>
                </a:cubicBezTo>
                <a:cubicBezTo>
                  <a:pt x="128217" y="1269609"/>
                  <a:pt x="126772" y="1258909"/>
                  <a:pt x="117930" y="1243657"/>
                </a:cubicBezTo>
                <a:cubicBezTo>
                  <a:pt x="111612" y="1232957"/>
                  <a:pt x="104033" y="1223395"/>
                  <a:pt x="107643" y="1199947"/>
                </a:cubicBezTo>
                <a:cubicBezTo>
                  <a:pt x="133810" y="1229998"/>
                  <a:pt x="260321" y="1220208"/>
                  <a:pt x="282700" y="1217021"/>
                </a:cubicBezTo>
                <a:cubicBezTo>
                  <a:pt x="307786" y="1213607"/>
                  <a:pt x="332510" y="1199037"/>
                  <a:pt x="358858" y="1207003"/>
                </a:cubicBezTo>
                <a:cubicBezTo>
                  <a:pt x="379973" y="1213381"/>
                  <a:pt x="477788" y="1275073"/>
                  <a:pt x="491685" y="1204273"/>
                </a:cubicBezTo>
                <a:cubicBezTo>
                  <a:pt x="492408" y="1200857"/>
                  <a:pt x="531930" y="1208826"/>
                  <a:pt x="553226" y="1212696"/>
                </a:cubicBezTo>
                <a:cubicBezTo>
                  <a:pt x="571995" y="1215883"/>
                  <a:pt x="593110" y="1229998"/>
                  <a:pt x="605743" y="1201769"/>
                </a:cubicBezTo>
                <a:cubicBezTo>
                  <a:pt x="613143" y="1185150"/>
                  <a:pt x="582643" y="1153051"/>
                  <a:pt x="555391" y="1150320"/>
                </a:cubicBezTo>
                <a:cubicBezTo>
                  <a:pt x="531749" y="1147814"/>
                  <a:pt x="507025" y="1144172"/>
                  <a:pt x="484466" y="1151001"/>
                </a:cubicBezTo>
                <a:cubicBezTo>
                  <a:pt x="456674" y="1159198"/>
                  <a:pt x="441696" y="1145994"/>
                  <a:pt x="433934" y="1117538"/>
                </a:cubicBezTo>
                <a:cubicBezTo>
                  <a:pt x="425273" y="1086122"/>
                  <a:pt x="408668" y="1071550"/>
                  <a:pt x="385749" y="1056980"/>
                </a:cubicBezTo>
                <a:cubicBezTo>
                  <a:pt x="330163" y="1021696"/>
                  <a:pt x="276744" y="980946"/>
                  <a:pt x="215745" y="960456"/>
                </a:cubicBezTo>
                <a:cubicBezTo>
                  <a:pt x="203653" y="956358"/>
                  <a:pt x="190298" y="950894"/>
                  <a:pt x="184704" y="923805"/>
                </a:cubicBezTo>
                <a:cubicBezTo>
                  <a:pt x="349836" y="964326"/>
                  <a:pt x="500349" y="1069958"/>
                  <a:pt x="670713" y="1063811"/>
                </a:cubicBezTo>
                <a:cubicBezTo>
                  <a:pt x="624151" y="1030346"/>
                  <a:pt x="570192" y="1028524"/>
                  <a:pt x="520561" y="1005076"/>
                </a:cubicBezTo>
                <a:cubicBezTo>
                  <a:pt x="555753" y="987546"/>
                  <a:pt x="588779" y="1005759"/>
                  <a:pt x="622167" y="1015777"/>
                </a:cubicBezTo>
                <a:cubicBezTo>
                  <a:pt x="650140" y="1023970"/>
                  <a:pt x="675405" y="1025337"/>
                  <a:pt x="678473" y="976393"/>
                </a:cubicBezTo>
                <a:cubicBezTo>
                  <a:pt x="677389" y="973205"/>
                  <a:pt x="677570" y="969107"/>
                  <a:pt x="677751" y="965238"/>
                </a:cubicBezTo>
                <a:cubicBezTo>
                  <a:pt x="668365" y="944976"/>
                  <a:pt x="653749" y="934504"/>
                  <a:pt x="636423" y="928584"/>
                </a:cubicBezTo>
                <a:cubicBezTo>
                  <a:pt x="625955" y="924942"/>
                  <a:pt x="612060" y="919478"/>
                  <a:pt x="612239" y="904909"/>
                </a:cubicBezTo>
                <a:cubicBezTo>
                  <a:pt x="612781" y="850955"/>
                  <a:pt x="579394" y="835246"/>
                  <a:pt x="546007" y="819539"/>
                </a:cubicBezTo>
                <a:cubicBezTo>
                  <a:pt x="564596" y="792676"/>
                  <a:pt x="579213" y="812481"/>
                  <a:pt x="593290" y="810433"/>
                </a:cubicBezTo>
                <a:cubicBezTo>
                  <a:pt x="602495" y="809067"/>
                  <a:pt x="610796" y="806563"/>
                  <a:pt x="610796" y="792676"/>
                </a:cubicBezTo>
                <a:cubicBezTo>
                  <a:pt x="610977" y="781065"/>
                  <a:pt x="606645" y="767861"/>
                  <a:pt x="597622" y="767635"/>
                </a:cubicBezTo>
                <a:cubicBezTo>
                  <a:pt x="541135" y="765585"/>
                  <a:pt x="509913" y="690914"/>
                  <a:pt x="451260" y="690687"/>
                </a:cubicBezTo>
                <a:cubicBezTo>
                  <a:pt x="416248" y="690687"/>
                  <a:pt x="469488" y="648571"/>
                  <a:pt x="439891" y="631042"/>
                </a:cubicBezTo>
                <a:cubicBezTo>
                  <a:pt x="433393" y="627171"/>
                  <a:pt x="456855" y="621254"/>
                  <a:pt x="467323" y="622164"/>
                </a:cubicBezTo>
                <a:cubicBezTo>
                  <a:pt x="477609" y="623074"/>
                  <a:pt x="486813" y="634229"/>
                  <a:pt x="499265" y="626261"/>
                </a:cubicBezTo>
                <a:cubicBezTo>
                  <a:pt x="506123" y="597806"/>
                  <a:pt x="488438" y="587332"/>
                  <a:pt x="473818" y="579365"/>
                </a:cubicBezTo>
                <a:cubicBezTo>
                  <a:pt x="440070" y="560925"/>
                  <a:pt x="407224" y="538615"/>
                  <a:pt x="370228" y="532013"/>
                </a:cubicBezTo>
                <a:cubicBezTo>
                  <a:pt x="357055" y="529737"/>
                  <a:pt x="389177" y="499231"/>
                  <a:pt x="395494" y="488532"/>
                </a:cubicBezTo>
                <a:cubicBezTo>
                  <a:pt x="376883" y="474474"/>
                  <a:pt x="357801" y="462263"/>
                  <a:pt x="338331" y="451478"/>
                </a:cubicBezTo>
                <a:lnTo>
                  <a:pt x="331729" y="448316"/>
                </a:lnTo>
                <a:lnTo>
                  <a:pt x="333477" y="428106"/>
                </a:lnTo>
                <a:cubicBezTo>
                  <a:pt x="333477" y="428106"/>
                  <a:pt x="322127" y="376930"/>
                  <a:pt x="314427" y="351906"/>
                </a:cubicBezTo>
                <a:lnTo>
                  <a:pt x="296726" y="307655"/>
                </a:lnTo>
                <a:lnTo>
                  <a:pt x="312139" y="309596"/>
                </a:lnTo>
                <a:cubicBezTo>
                  <a:pt x="327682" y="313807"/>
                  <a:pt x="343879" y="321889"/>
                  <a:pt x="357956" y="329174"/>
                </a:cubicBezTo>
                <a:cubicBezTo>
                  <a:pt x="381237" y="341238"/>
                  <a:pt x="403435" y="344425"/>
                  <a:pt x="434297" y="329174"/>
                </a:cubicBezTo>
                <a:cubicBezTo>
                  <a:pt x="406324" y="319841"/>
                  <a:pt x="384846" y="311645"/>
                  <a:pt x="362829" y="305953"/>
                </a:cubicBezTo>
                <a:cubicBezTo>
                  <a:pt x="345323" y="301400"/>
                  <a:pt x="387012" y="282960"/>
                  <a:pt x="408307" y="285237"/>
                </a:cubicBezTo>
                <a:cubicBezTo>
                  <a:pt x="438085" y="288423"/>
                  <a:pt x="421302" y="276586"/>
                  <a:pt x="416248" y="260195"/>
                </a:cubicBezTo>
                <a:cubicBezTo>
                  <a:pt x="410835" y="242665"/>
                  <a:pt x="426897" y="237203"/>
                  <a:pt x="437003" y="240844"/>
                </a:cubicBezTo>
                <a:cubicBezTo>
                  <a:pt x="475803" y="255187"/>
                  <a:pt x="514425" y="229917"/>
                  <a:pt x="554491" y="250407"/>
                </a:cubicBezTo>
                <a:cubicBezTo>
                  <a:pt x="544384" y="199867"/>
                  <a:pt x="522546" y="177784"/>
                  <a:pt x="476887" y="170726"/>
                </a:cubicBezTo>
                <a:cubicBezTo>
                  <a:pt x="459741" y="167996"/>
                  <a:pt x="441876" y="172093"/>
                  <a:pt x="427076" y="157522"/>
                </a:cubicBezTo>
                <a:cubicBezTo>
                  <a:pt x="418594" y="149101"/>
                  <a:pt x="409030" y="139084"/>
                  <a:pt x="415707" y="123603"/>
                </a:cubicBezTo>
                <a:cubicBezTo>
                  <a:pt x="420400" y="112674"/>
                  <a:pt x="430506" y="112674"/>
                  <a:pt x="438808" y="116318"/>
                </a:cubicBezTo>
                <a:cubicBezTo>
                  <a:pt x="475984" y="132483"/>
                  <a:pt x="514786" y="138400"/>
                  <a:pt x="553586" y="144320"/>
                </a:cubicBezTo>
                <a:cubicBezTo>
                  <a:pt x="559543" y="145230"/>
                  <a:pt x="566220" y="148191"/>
                  <a:pt x="572898" y="133164"/>
                </a:cubicBezTo>
                <a:cubicBezTo>
                  <a:pt x="500349" y="108805"/>
                  <a:pt x="431408" y="74202"/>
                  <a:pt x="356874" y="60770"/>
                </a:cubicBezTo>
                <a:cubicBezTo>
                  <a:pt x="357956" y="54397"/>
                  <a:pt x="359038" y="48022"/>
                  <a:pt x="360122" y="41649"/>
                </a:cubicBezTo>
                <a:cubicBezTo>
                  <a:pt x="418413" y="50753"/>
                  <a:pt x="476707" y="59859"/>
                  <a:pt x="550338" y="71243"/>
                </a:cubicBezTo>
                <a:cubicBezTo>
                  <a:pt x="505041" y="35045"/>
                  <a:pt x="462269" y="47111"/>
                  <a:pt x="428701" y="15013"/>
                </a:cubicBezTo>
                <a:cubicBezTo>
                  <a:pt x="435018" y="2833"/>
                  <a:pt x="442643" y="-241"/>
                  <a:pt x="450539" y="15"/>
                </a:cubicBezTo>
                <a:close/>
              </a:path>
            </a:pathLst>
          </a:custGeom>
        </p:spPr>
      </p:pic>
      <p:sp>
        <p:nvSpPr>
          <p:cNvPr id="8" name="Rectangle 7"/>
          <p:cNvSpPr/>
          <p:nvPr/>
        </p:nvSpPr>
        <p:spPr>
          <a:xfrm>
            <a:off x="3374137" y="3819157"/>
            <a:ext cx="5148309" cy="11312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  <p:pic>
        <p:nvPicPr>
          <p:cNvPr id="2" name="Картина 1" descr="A group of children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ED82FCFF-F036-419B-9916-43DFC3E866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404" r="-2" b="25587"/>
          <a:stretch/>
        </p:blipFill>
        <p:spPr>
          <a:xfrm>
            <a:off x="262664" y="75336"/>
            <a:ext cx="3735388" cy="2440831"/>
          </a:xfrm>
          <a:custGeom>
            <a:avLst/>
            <a:gdLst/>
            <a:ahLst/>
            <a:cxnLst/>
            <a:rect l="l" t="t" r="r" b="b"/>
            <a:pathLst>
              <a:path w="4980517" h="2440831">
                <a:moveTo>
                  <a:pt x="287929" y="0"/>
                </a:moveTo>
                <a:lnTo>
                  <a:pt x="4817890" y="0"/>
                </a:lnTo>
                <a:lnTo>
                  <a:pt x="4816841" y="3177"/>
                </a:lnTo>
                <a:cubicBezTo>
                  <a:pt x="4816707" y="6109"/>
                  <a:pt x="4816908" y="9403"/>
                  <a:pt x="4816641" y="12038"/>
                </a:cubicBezTo>
                <a:cubicBezTo>
                  <a:pt x="4834033" y="20468"/>
                  <a:pt x="4854369" y="-611"/>
                  <a:pt x="4874703" y="22050"/>
                </a:cubicBezTo>
                <a:cubicBezTo>
                  <a:pt x="4786137" y="121645"/>
                  <a:pt x="4651010" y="146147"/>
                  <a:pt x="4528727" y="220979"/>
                </a:cubicBezTo>
                <a:cubicBezTo>
                  <a:pt x="4627731" y="245745"/>
                  <a:pt x="4687133" y="159323"/>
                  <a:pt x="4759914" y="170389"/>
                </a:cubicBezTo>
                <a:cubicBezTo>
                  <a:pt x="4796305" y="197528"/>
                  <a:pt x="4688204" y="241003"/>
                  <a:pt x="4791221" y="253914"/>
                </a:cubicBezTo>
                <a:cubicBezTo>
                  <a:pt x="4746534" y="277627"/>
                  <a:pt x="4713355" y="300811"/>
                  <a:pt x="4682585" y="328215"/>
                </a:cubicBezTo>
                <a:cubicBezTo>
                  <a:pt x="4627731" y="377223"/>
                  <a:pt x="4617028" y="409367"/>
                  <a:pt x="4642449" y="475239"/>
                </a:cubicBezTo>
                <a:cubicBezTo>
                  <a:pt x="4659039" y="518450"/>
                  <a:pt x="4683387" y="558237"/>
                  <a:pt x="4661983" y="609614"/>
                </a:cubicBezTo>
                <a:cubicBezTo>
                  <a:pt x="4646998" y="644922"/>
                  <a:pt x="4652885" y="668107"/>
                  <a:pt x="4708539" y="652298"/>
                </a:cubicBezTo>
                <a:cubicBezTo>
                  <a:pt x="4768476" y="635435"/>
                  <a:pt x="4790952" y="667053"/>
                  <a:pt x="4775969" y="728971"/>
                </a:cubicBezTo>
                <a:cubicBezTo>
                  <a:pt x="4766336" y="768758"/>
                  <a:pt x="4776506" y="780877"/>
                  <a:pt x="4817710" y="776398"/>
                </a:cubicBezTo>
                <a:cubicBezTo>
                  <a:pt x="4863199" y="771392"/>
                  <a:pt x="4906546" y="745306"/>
                  <a:pt x="4962737" y="757955"/>
                </a:cubicBezTo>
                <a:cubicBezTo>
                  <a:pt x="4917786" y="830149"/>
                  <a:pt x="4821724" y="809597"/>
                  <a:pt x="4769279" y="878367"/>
                </a:cubicBezTo>
                <a:cubicBezTo>
                  <a:pt x="4831892" y="878629"/>
                  <a:pt x="4879788" y="878367"/>
                  <a:pt x="4926079" y="863347"/>
                </a:cubicBezTo>
                <a:cubicBezTo>
                  <a:pt x="4945346" y="857286"/>
                  <a:pt x="4966484" y="850965"/>
                  <a:pt x="4977186" y="871779"/>
                </a:cubicBezTo>
                <a:cubicBezTo>
                  <a:pt x="4989762" y="896809"/>
                  <a:pt x="4963808" y="906295"/>
                  <a:pt x="4948019" y="910774"/>
                </a:cubicBezTo>
                <a:cubicBezTo>
                  <a:pt x="4903602" y="923421"/>
                  <a:pt x="4869621" y="953458"/>
                  <a:pt x="4832963" y="976907"/>
                </a:cubicBezTo>
                <a:cubicBezTo>
                  <a:pt x="4752423" y="1028288"/>
                  <a:pt x="4664121" y="1071235"/>
                  <a:pt x="4595889" y="1156077"/>
                </a:cubicBezTo>
                <a:cubicBezTo>
                  <a:pt x="4681783" y="1134471"/>
                  <a:pt x="4745733" y="1084147"/>
                  <a:pt x="4825471" y="1073871"/>
                </a:cubicBezTo>
                <a:cubicBezTo>
                  <a:pt x="4756436" y="1151071"/>
                  <a:pt x="4667600" y="1201922"/>
                  <a:pt x="4583583" y="1258044"/>
                </a:cubicBezTo>
                <a:cubicBezTo>
                  <a:pt x="4559500" y="1273853"/>
                  <a:pt x="4535151" y="1284656"/>
                  <a:pt x="4529799" y="1319171"/>
                </a:cubicBezTo>
                <a:cubicBezTo>
                  <a:pt x="4519362" y="1386097"/>
                  <a:pt x="4488056" y="1441427"/>
                  <a:pt x="4421163" y="1470936"/>
                </a:cubicBezTo>
                <a:cubicBezTo>
                  <a:pt x="4420628" y="1471202"/>
                  <a:pt x="4424373" y="1481215"/>
                  <a:pt x="4426515" y="1488062"/>
                </a:cubicBezTo>
                <a:cubicBezTo>
                  <a:pt x="4467453" y="1490172"/>
                  <a:pt x="4499829" y="1450649"/>
                  <a:pt x="4552008" y="1463559"/>
                </a:cubicBezTo>
                <a:cubicBezTo>
                  <a:pt x="4501970" y="1517309"/>
                  <a:pt x="4460227" y="1565528"/>
                  <a:pt x="4389321" y="1591086"/>
                </a:cubicBezTo>
                <a:cubicBezTo>
                  <a:pt x="4332594" y="1611373"/>
                  <a:pt x="4262490" y="1623230"/>
                  <a:pt x="4221282" y="1689099"/>
                </a:cubicBezTo>
                <a:cubicBezTo>
                  <a:pt x="4269178" y="1702012"/>
                  <a:pt x="4304768" y="1685677"/>
                  <a:pt x="4340623" y="1674082"/>
                </a:cubicBezTo>
                <a:cubicBezTo>
                  <a:pt x="4395475" y="1656165"/>
                  <a:pt x="4449794" y="1635878"/>
                  <a:pt x="4504647" y="1617960"/>
                </a:cubicBezTo>
                <a:cubicBezTo>
                  <a:pt x="4525518" y="1611110"/>
                  <a:pt x="4548262" y="1606365"/>
                  <a:pt x="4561640" y="1639039"/>
                </a:cubicBezTo>
                <a:cubicBezTo>
                  <a:pt x="4491801" y="1645890"/>
                  <a:pt x="4450060" y="1690154"/>
                  <a:pt x="4406179" y="1731784"/>
                </a:cubicBezTo>
                <a:cubicBezTo>
                  <a:pt x="4381561" y="1755234"/>
                  <a:pt x="4361492" y="1786589"/>
                  <a:pt x="4317076" y="1774733"/>
                </a:cubicBezTo>
                <a:cubicBezTo>
                  <a:pt x="4293796" y="1768410"/>
                  <a:pt x="4279080" y="1786061"/>
                  <a:pt x="4281490" y="1807667"/>
                </a:cubicBezTo>
                <a:cubicBezTo>
                  <a:pt x="4290317" y="1883815"/>
                  <a:pt x="4236000" y="1910425"/>
                  <a:pt x="4179809" y="1925180"/>
                </a:cubicBezTo>
                <a:cubicBezTo>
                  <a:pt x="4073313" y="1952846"/>
                  <a:pt x="3984744" y="2017925"/>
                  <a:pt x="3881194" y="2053496"/>
                </a:cubicBezTo>
                <a:cubicBezTo>
                  <a:pt x="3780584" y="2088012"/>
                  <a:pt x="3702720" y="2169955"/>
                  <a:pt x="3601845" y="2212904"/>
                </a:cubicBezTo>
                <a:cubicBezTo>
                  <a:pt x="3528795" y="2243995"/>
                  <a:pt x="3458958" y="2284043"/>
                  <a:pt x="3383767" y="2312235"/>
                </a:cubicBezTo>
                <a:cubicBezTo>
                  <a:pt x="3205831" y="2378897"/>
                  <a:pt x="3024414" y="2432384"/>
                  <a:pt x="2832561" y="2440024"/>
                </a:cubicBezTo>
                <a:cubicBezTo>
                  <a:pt x="2674156" y="2446085"/>
                  <a:pt x="1300154" y="2440289"/>
                  <a:pt x="741989" y="1573170"/>
                </a:cubicBezTo>
                <a:cubicBezTo>
                  <a:pt x="731286" y="1568953"/>
                  <a:pt x="719246" y="1557887"/>
                  <a:pt x="715500" y="1547347"/>
                </a:cubicBezTo>
                <a:cubicBezTo>
                  <a:pt x="697572" y="1498075"/>
                  <a:pt x="653689" y="1476733"/>
                  <a:pt x="614088" y="1450123"/>
                </a:cubicBezTo>
                <a:cubicBezTo>
                  <a:pt x="579303" y="1426672"/>
                  <a:pt x="542376" y="1402169"/>
                  <a:pt x="527927" y="1362645"/>
                </a:cubicBezTo>
                <a:cubicBezTo>
                  <a:pt x="508929" y="1309949"/>
                  <a:pt x="562979" y="1353160"/>
                  <a:pt x="572881" y="1333136"/>
                </a:cubicBezTo>
                <a:cubicBezTo>
                  <a:pt x="552277" y="1305735"/>
                  <a:pt x="520434" y="1280703"/>
                  <a:pt x="512140" y="1249612"/>
                </a:cubicBezTo>
                <a:cubicBezTo>
                  <a:pt x="481905" y="1137368"/>
                  <a:pt x="416616" y="1055689"/>
                  <a:pt x="318951" y="992190"/>
                </a:cubicBezTo>
                <a:cubicBezTo>
                  <a:pt x="290855" y="974010"/>
                  <a:pt x="272393" y="940811"/>
                  <a:pt x="234131" y="935543"/>
                </a:cubicBezTo>
                <a:cubicBezTo>
                  <a:pt x="149040" y="923949"/>
                  <a:pt x="175798" y="833311"/>
                  <a:pt x="130844" y="792998"/>
                </a:cubicBezTo>
                <a:cubicBezTo>
                  <a:pt x="122282" y="785355"/>
                  <a:pt x="114523" y="770339"/>
                  <a:pt x="116127" y="760064"/>
                </a:cubicBezTo>
                <a:cubicBezTo>
                  <a:pt x="118534" y="745306"/>
                  <a:pt x="128704" y="731343"/>
                  <a:pt x="137266" y="718168"/>
                </a:cubicBezTo>
                <a:cubicBezTo>
                  <a:pt x="146097" y="704995"/>
                  <a:pt x="159474" y="693400"/>
                  <a:pt x="153053" y="676011"/>
                </a:cubicBezTo>
                <a:cubicBezTo>
                  <a:pt x="150380" y="668898"/>
                  <a:pt x="152250" y="644130"/>
                  <a:pt x="132450" y="663627"/>
                </a:cubicBezTo>
                <a:cubicBezTo>
                  <a:pt x="78133" y="717115"/>
                  <a:pt x="46557" y="666528"/>
                  <a:pt x="0" y="642286"/>
                </a:cubicBezTo>
                <a:cubicBezTo>
                  <a:pt x="37460" y="617254"/>
                  <a:pt x="71175" y="599602"/>
                  <a:pt x="76795" y="562188"/>
                </a:cubicBezTo>
                <a:cubicBezTo>
                  <a:pt x="88300" y="484987"/>
                  <a:pt x="137532" y="449681"/>
                  <a:pt x="212187" y="442830"/>
                </a:cubicBezTo>
                <a:cubicBezTo>
                  <a:pt x="184627" y="368265"/>
                  <a:pt x="184627" y="368265"/>
                  <a:pt x="273730" y="357988"/>
                </a:cubicBezTo>
                <a:cubicBezTo>
                  <a:pt x="239480" y="310562"/>
                  <a:pt x="239480" y="298442"/>
                  <a:pt x="280956" y="282106"/>
                </a:cubicBezTo>
                <a:cubicBezTo>
                  <a:pt x="320824" y="266560"/>
                  <a:pt x="364973" y="261290"/>
                  <a:pt x="401900" y="237315"/>
                </a:cubicBezTo>
                <a:cubicBezTo>
                  <a:pt x="367917" y="176713"/>
                  <a:pt x="358285" y="106364"/>
                  <a:pt x="288180" y="76852"/>
                </a:cubicBezTo>
                <a:cubicBezTo>
                  <a:pt x="277209" y="72374"/>
                  <a:pt x="269717" y="54193"/>
                  <a:pt x="276673" y="43654"/>
                </a:cubicBezTo>
                <a:cubicBezTo>
                  <a:pt x="283028" y="34103"/>
                  <a:pt x="285520" y="22412"/>
                  <a:pt x="286921" y="10118"/>
                </a:cubicBezTo>
                <a:close/>
              </a:path>
            </a:pathLst>
          </a:custGeom>
        </p:spPr>
      </p:pic>
      <p:pic>
        <p:nvPicPr>
          <p:cNvPr id="4" name="Картина 3" descr="A group of children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AAC31298-905B-4D3A-A0BC-0800E19584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74" r="2" b="2"/>
          <a:stretch/>
        </p:blipFill>
        <p:spPr>
          <a:xfrm>
            <a:off x="6417262" y="10"/>
            <a:ext cx="2726740" cy="3660317"/>
          </a:xfrm>
          <a:custGeom>
            <a:avLst/>
            <a:gdLst/>
            <a:ahLst/>
            <a:cxnLst/>
            <a:rect l="l" t="t" r="r" b="b"/>
            <a:pathLst>
              <a:path w="3635653" h="3660327">
                <a:moveTo>
                  <a:pt x="402121" y="0"/>
                </a:moveTo>
                <a:lnTo>
                  <a:pt x="3635653" y="0"/>
                </a:lnTo>
                <a:lnTo>
                  <a:pt x="3635653" y="3605403"/>
                </a:lnTo>
                <a:lnTo>
                  <a:pt x="3616543" y="3610878"/>
                </a:lnTo>
                <a:cubicBezTo>
                  <a:pt x="3510165" y="3637200"/>
                  <a:pt x="3401766" y="3654952"/>
                  <a:pt x="3290337" y="3659389"/>
                </a:cubicBezTo>
                <a:cubicBezTo>
                  <a:pt x="3106332" y="3666430"/>
                  <a:pt x="1510274" y="3659697"/>
                  <a:pt x="861903" y="2652440"/>
                </a:cubicBezTo>
                <a:cubicBezTo>
                  <a:pt x="849470" y="2647542"/>
                  <a:pt x="835485" y="2634687"/>
                  <a:pt x="831133" y="2622444"/>
                </a:cubicBezTo>
                <a:cubicBezTo>
                  <a:pt x="810307" y="2565210"/>
                  <a:pt x="759333" y="2540419"/>
                  <a:pt x="713332" y="2509507"/>
                </a:cubicBezTo>
                <a:cubicBezTo>
                  <a:pt x="672925" y="2482267"/>
                  <a:pt x="630030" y="2453803"/>
                  <a:pt x="613246" y="2407892"/>
                </a:cubicBezTo>
                <a:cubicBezTo>
                  <a:pt x="591178" y="2346680"/>
                  <a:pt x="653963" y="2396875"/>
                  <a:pt x="665465" y="2373614"/>
                </a:cubicBezTo>
                <a:cubicBezTo>
                  <a:pt x="641532" y="2341785"/>
                  <a:pt x="604543" y="2312707"/>
                  <a:pt x="594908" y="2276592"/>
                </a:cubicBezTo>
                <a:cubicBezTo>
                  <a:pt x="559787" y="2146208"/>
                  <a:pt x="483946" y="2051328"/>
                  <a:pt x="370497" y="1977567"/>
                </a:cubicBezTo>
                <a:cubicBezTo>
                  <a:pt x="337860" y="1956449"/>
                  <a:pt x="316415" y="1917884"/>
                  <a:pt x="271969" y="1911765"/>
                </a:cubicBezTo>
                <a:cubicBezTo>
                  <a:pt x="173127" y="1898297"/>
                  <a:pt x="204209" y="1793011"/>
                  <a:pt x="151990" y="1746183"/>
                </a:cubicBezTo>
                <a:cubicBezTo>
                  <a:pt x="142044" y="1737306"/>
                  <a:pt x="133031" y="1719862"/>
                  <a:pt x="134895" y="1707927"/>
                </a:cubicBezTo>
                <a:cubicBezTo>
                  <a:pt x="137691" y="1690784"/>
                  <a:pt x="149504" y="1674564"/>
                  <a:pt x="159450" y="1659260"/>
                </a:cubicBezTo>
                <a:cubicBezTo>
                  <a:pt x="169707" y="1643958"/>
                  <a:pt x="185247" y="1630489"/>
                  <a:pt x="177788" y="1610290"/>
                </a:cubicBezTo>
                <a:cubicBezTo>
                  <a:pt x="174683" y="1602027"/>
                  <a:pt x="176855" y="1573257"/>
                  <a:pt x="153855" y="1595904"/>
                </a:cubicBezTo>
                <a:cubicBezTo>
                  <a:pt x="90759" y="1658037"/>
                  <a:pt x="54081" y="1599274"/>
                  <a:pt x="0" y="1571114"/>
                </a:cubicBezTo>
                <a:cubicBezTo>
                  <a:pt x="43514" y="1542037"/>
                  <a:pt x="82677" y="1521532"/>
                  <a:pt x="89205" y="1478072"/>
                </a:cubicBezTo>
                <a:cubicBezTo>
                  <a:pt x="102570" y="1388394"/>
                  <a:pt x="159758" y="1347382"/>
                  <a:pt x="246479" y="1339424"/>
                </a:cubicBezTo>
                <a:cubicBezTo>
                  <a:pt x="214465" y="1252808"/>
                  <a:pt x="214465" y="1252808"/>
                  <a:pt x="317968" y="1240870"/>
                </a:cubicBezTo>
                <a:cubicBezTo>
                  <a:pt x="278183" y="1185780"/>
                  <a:pt x="278183" y="1171701"/>
                  <a:pt x="326361" y="1152725"/>
                </a:cubicBezTo>
                <a:cubicBezTo>
                  <a:pt x="372673" y="1134666"/>
                  <a:pt x="423957" y="1128545"/>
                  <a:pt x="466852" y="1100695"/>
                </a:cubicBezTo>
                <a:cubicBezTo>
                  <a:pt x="427377" y="1030299"/>
                  <a:pt x="416187" y="948581"/>
                  <a:pt x="334753" y="914300"/>
                </a:cubicBezTo>
                <a:cubicBezTo>
                  <a:pt x="322010" y="909097"/>
                  <a:pt x="313307" y="887979"/>
                  <a:pt x="321386" y="875737"/>
                </a:cubicBezTo>
                <a:cubicBezTo>
                  <a:pt x="350915" y="831359"/>
                  <a:pt x="308644" y="747189"/>
                  <a:pt x="400645" y="737702"/>
                </a:cubicBezTo>
                <a:cubicBezTo>
                  <a:pt x="412147" y="736784"/>
                  <a:pt x="422716" y="727601"/>
                  <a:pt x="413701" y="715664"/>
                </a:cubicBezTo>
                <a:cubicBezTo>
                  <a:pt x="382618" y="674041"/>
                  <a:pt x="420228" y="676794"/>
                  <a:pt x="442916" y="671592"/>
                </a:cubicBezTo>
                <a:cubicBezTo>
                  <a:pt x="470270" y="665166"/>
                  <a:pt x="501352" y="683528"/>
                  <a:pt x="526840" y="660880"/>
                </a:cubicBezTo>
                <a:cubicBezTo>
                  <a:pt x="520932" y="637006"/>
                  <a:pt x="498866" y="637312"/>
                  <a:pt x="483325" y="629661"/>
                </a:cubicBezTo>
                <a:cubicBezTo>
                  <a:pt x="437945" y="607624"/>
                  <a:pt x="400956" y="581304"/>
                  <a:pt x="398780" y="524068"/>
                </a:cubicBezTo>
                <a:cubicBezTo>
                  <a:pt x="397228" y="477853"/>
                  <a:pt x="392254" y="437148"/>
                  <a:pt x="455041" y="423067"/>
                </a:cubicBezTo>
                <a:cubicBezTo>
                  <a:pt x="481149" y="417251"/>
                  <a:pt x="473687" y="383892"/>
                  <a:pt x="458768" y="367363"/>
                </a:cubicBezTo>
                <a:cubicBezTo>
                  <a:pt x="432038" y="337982"/>
                  <a:pt x="409972" y="298806"/>
                  <a:pt x="363968" y="296052"/>
                </a:cubicBezTo>
                <a:cubicBezTo>
                  <a:pt x="335995" y="294216"/>
                  <a:pt x="314548" y="281971"/>
                  <a:pt x="292481" y="267894"/>
                </a:cubicBezTo>
                <a:cubicBezTo>
                  <a:pt x="276630" y="257791"/>
                  <a:pt x="257670" y="249223"/>
                  <a:pt x="259533" y="227493"/>
                </a:cubicBezTo>
                <a:cubicBezTo>
                  <a:pt x="261399" y="206680"/>
                  <a:pt x="279736" y="198111"/>
                  <a:pt x="298387" y="193826"/>
                </a:cubicBezTo>
                <a:cubicBezTo>
                  <a:pt x="360552" y="180054"/>
                  <a:pt x="418983" y="159853"/>
                  <a:pt x="470893" y="113638"/>
                </a:cubicBezTo>
                <a:cubicBezTo>
                  <a:pt x="436390" y="89152"/>
                  <a:pt x="403444" y="71400"/>
                  <a:pt x="377957" y="46608"/>
                </a:cubicBezTo>
                <a:cubicBezTo>
                  <a:pt x="370264" y="39110"/>
                  <a:pt x="371678" y="29598"/>
                  <a:pt x="380092" y="18562"/>
                </a:cubicBezTo>
                <a:close/>
              </a:path>
            </a:pathLst>
          </a:custGeom>
        </p:spPr>
      </p:pic>
      <p:sp>
        <p:nvSpPr>
          <p:cNvPr id="3" name="Правоъгълник 2"/>
          <p:cNvSpPr/>
          <p:nvPr/>
        </p:nvSpPr>
        <p:spPr>
          <a:xfrm>
            <a:off x="3374136" y="5000822"/>
            <a:ext cx="5148309" cy="1355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1700" b="1" dirty="0">
              <a:ln w="1143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8136DA-DD25-4D17-8C7D-2254ACE43918}"/>
              </a:ext>
            </a:extLst>
          </p:cNvPr>
          <p:cNvSpPr/>
          <p:nvPr/>
        </p:nvSpPr>
        <p:spPr>
          <a:xfrm>
            <a:off x="3469566" y="3877436"/>
            <a:ext cx="5279812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2800" b="1" dirty="0">
                <a:ln w="9525">
                  <a:solidFill>
                    <a:schemeClr val="bg2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„ И НАЙ- ДЪЛГОТО ПЪТЕШЕСТВИЕ ЗАПОЧВА</a:t>
            </a:r>
          </a:p>
          <a:p>
            <a:pPr algn="ctr"/>
            <a:r>
              <a:rPr lang="bg-BG" sz="2800" b="1" dirty="0">
                <a:ln w="9525">
                  <a:solidFill>
                    <a:schemeClr val="bg2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С ПЪРВАТА КРАЧКА„</a:t>
            </a:r>
          </a:p>
          <a:p>
            <a:pPr algn="ctr"/>
            <a:r>
              <a:rPr lang="bg-BG" sz="2800" b="1" dirty="0">
                <a:ln w="9525">
                  <a:solidFill>
                    <a:schemeClr val="bg2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Лао Дзъ – древнокитайски философ</a:t>
            </a:r>
          </a:p>
        </p:txBody>
      </p:sp>
    </p:spTree>
    <p:extLst>
      <p:ext uri="{BB962C8B-B14F-4D97-AF65-F5344CB8AC3E}">
        <p14:creationId xmlns:p14="http://schemas.microsoft.com/office/powerpoint/2010/main" val="282624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circle/>
      </p:transition>
    </mc:Choice>
    <mc:Fallback xmlns="">
      <p:transition spd="slow" advClick="0" advTm="6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небе, цвете&#10;&#10;Описание, генерирано с висока достоверност">
            <a:extLst>
              <a:ext uri="{FF2B5EF4-FFF2-40B4-BE49-F238E27FC236}">
                <a16:creationId xmlns:a16="http://schemas.microsoft.com/office/drawing/2014/main" id="{49B42114-339F-411D-B2BE-1593829A37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70129"/>
            <a:ext cx="9220200" cy="6858000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4067945" y="761346"/>
            <a:ext cx="37397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много настроение , песни и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танци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отбелязват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празници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обичаи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bg-BG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авоъгълник 5"/>
          <p:cNvSpPr/>
          <p:nvPr/>
        </p:nvSpPr>
        <p:spPr>
          <a:xfrm>
            <a:off x="1143000" y="6021288"/>
            <a:ext cx="672336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bg-BG" sz="800" i="1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bg-BG" sz="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5" name="Picture 1" descr="C:\Users\Ceca\Downloads\14858671_1242256249169243_1060424672_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6711" y="112820"/>
            <a:ext cx="3240360" cy="3316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690707E9-52F7-4D44-B3F8-DB28ADE049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5290" y="2331006"/>
            <a:ext cx="3560373" cy="3590855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E7CC7977-4F24-4A54-B537-F15BC05FFE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258" y="3429000"/>
            <a:ext cx="3645724" cy="29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866556"/>
      </p:ext>
    </p:extLst>
  </p:cSld>
  <p:clrMapOvr>
    <a:masterClrMapping/>
  </p:clrMapOvr>
  <p:transition advClick="0" advTm="1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Небе Нощ Светло Син Фон - Безплатно изображение в Pixabay">
            <a:extLst>
              <a:ext uri="{FF2B5EF4-FFF2-40B4-BE49-F238E27FC236}">
                <a16:creationId xmlns:a16="http://schemas.microsoft.com/office/drawing/2014/main" id="{94993014-94B8-4BA0-9212-F74570979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5235" y="0"/>
            <a:ext cx="11339620" cy="802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Ceca\Downloads\IMG_20170328_1133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8168" y="3341068"/>
            <a:ext cx="2843808" cy="37994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4" descr="C:\Users\Ceca\Desktop\празника на буквите\100DICAM\DSCI20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9815" y="1961170"/>
            <a:ext cx="2843809" cy="23960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65268A7-DF86-44AD-BD2F-C660165D4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542" b="93021" l="9592" r="94365">
                        <a14:foregroundMark x1="47602" y1="9271" x2="55755" y2="8542"/>
                        <a14:foregroundMark x1="44724" y1="13438" x2="61511" y2="15417"/>
                        <a14:foregroundMark x1="61511" y1="15417" x2="65228" y2="16458"/>
                        <a14:foregroundMark x1="53837" y1="23021" x2="56235" y2="21146"/>
                        <a14:foregroundMark x1="45683" y1="23542" x2="48681" y2="20625"/>
                        <a14:foregroundMark x1="16787" y1="21458" x2="21343" y2="19479"/>
                        <a14:foregroundMark x1="46043" y1="29792" x2="45324" y2="26042"/>
                        <a14:foregroundMark x1="14149" y1="15104" x2="25899" y2="22917"/>
                        <a14:foregroundMark x1="14029" y1="10938" x2="17386" y2="13750"/>
                        <a14:foregroundMark x1="82614" y1="63021" x2="92566" y2="55417"/>
                        <a14:foregroundMark x1="81894" y1="59583" x2="86211" y2="53750"/>
                        <a14:foregroundMark x1="86211" y1="53750" x2="89448" y2="52083"/>
                        <a14:foregroundMark x1="90048" y1="51563" x2="94484" y2="57396"/>
                        <a14:foregroundMark x1="94484" y1="57396" x2="94484" y2="57500"/>
                        <a14:foregroundMark x1="78177" y1="52396" x2="81055" y2="53229"/>
                        <a14:foregroundMark x1="27458" y1="16146" x2="23621" y2="26979"/>
                        <a14:foregroundMark x1="21703" y1="27604" x2="28058" y2="25729"/>
                        <a14:foregroundMark x1="29616" y1="89167" x2="46643" y2="87500"/>
                        <a14:foregroundMark x1="46643" y1="87500" x2="47482" y2="87813"/>
                        <a14:foregroundMark x1="25540" y1="92292" x2="34173" y2="91875"/>
                        <a14:foregroundMark x1="34173" y1="91875" x2="42446" y2="93021"/>
                        <a14:foregroundMark x1="42446" y1="93021" x2="45923" y2="92604"/>
                        <a14:foregroundMark x1="63429" y1="85729" x2="67626" y2="85208"/>
                        <a14:foregroundMark x1="60552" y1="89167" x2="61031" y2="89167"/>
                        <a14:foregroundMark x1="87650" y1="63542" x2="89329" y2="626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118" y="290028"/>
            <a:ext cx="1554675" cy="1789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4CED9533-1B26-4AE0-A08D-ACF678BF2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896" b="93125" l="9988" r="90886">
                        <a14:foregroundMark x1="33833" y1="16354" x2="33708" y2="4896"/>
                        <a14:foregroundMark x1="44320" y1="5833" x2="45943" y2="6250"/>
                        <a14:foregroundMark x1="22222" y1="91563" x2="40699" y2="88021"/>
                        <a14:foregroundMark x1="40699" y1="88021" x2="41573" y2="89896"/>
                        <a14:foregroundMark x1="62547" y1="93229" x2="55930" y2="88438"/>
                        <a14:foregroundMark x1="23096" y1="67604" x2="27715" y2="60625"/>
                        <a14:foregroundMark x1="26841" y1="56771" x2="30212" y2="56354"/>
                        <a14:foregroundMark x1="39950" y1="17083" x2="36954" y2="20833"/>
                        <a14:foregroundMark x1="39576" y1="17396" x2="42072" y2="24167"/>
                        <a14:foregroundMark x1="38826" y1="16354" x2="41948" y2="18125"/>
                        <a14:foregroundMark x1="50062" y1="15625" x2="45943" y2="21979"/>
                        <a14:foregroundMark x1="45943" y1="21979" x2="45943" y2="22917"/>
                        <a14:foregroundMark x1="45943" y1="22292" x2="48315" y2="15000"/>
                        <a14:foregroundMark x1="48315" y1="15000" x2="48564" y2="14792"/>
                        <a14:foregroundMark x1="48564" y1="14792" x2="45318" y2="20417"/>
                        <a14:foregroundMark x1="37328" y1="20938" x2="37328" y2="26354"/>
                        <a14:foregroundMark x1="89513" y1="29063" x2="90886" y2="38333"/>
                        <a14:foregroundMark x1="45568" y1="14688" x2="49813" y2="14688"/>
                        <a14:foregroundMark x1="48439" y1="13750" x2="52185" y2="15000"/>
                        <a14:foregroundMark x1="48564" y1="24688" x2="50811" y2="17917"/>
                        <a14:foregroundMark x1="50811" y1="17917" x2="51061" y2="177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04" y="394075"/>
            <a:ext cx="1406538" cy="1685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E80ABD85-383E-4377-9021-528F26907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9979" r="90451">
                        <a14:foregroundMark x1="48605" y1="32917" x2="49571" y2="27708"/>
                        <a14:foregroundMark x1="30687" y1="84063" x2="46030" y2="83438"/>
                        <a14:foregroundMark x1="46030" y1="83438" x2="46245" y2="83438"/>
                        <a14:foregroundMark x1="58906" y1="82708" x2="73176" y2="84167"/>
                        <a14:foregroundMark x1="77575" y1="55000" x2="80365" y2="53021"/>
                        <a14:foregroundMark x1="90451" y1="59792" x2="90236" y2="62187"/>
                        <a14:foregroundMark x1="41845" y1="79271" x2="46888" y2="7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516" y="263115"/>
            <a:ext cx="1887564" cy="194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B72505A7-1EAE-47FE-8FD5-34BC9BCB6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275" b="93579" l="10000" r="90000">
                        <a14:foregroundMark x1="57500" y1="13912" x2="70000" y2="18074"/>
                        <a14:foregroundMark x1="70000" y1="18074" x2="72083" y2="19501"/>
                        <a14:foregroundMark x1="63438" y1="9988" x2="65104" y2="9275"/>
                        <a14:foregroundMark x1="47396" y1="36861" x2="51250" y2="42687"/>
                        <a14:foregroundMark x1="51250" y1="42687" x2="53021" y2="49584"/>
                        <a14:foregroundMark x1="53021" y1="49584" x2="52812" y2="70868"/>
                        <a14:foregroundMark x1="32188" y1="20809" x2="38542" y2="20809"/>
                        <a14:foregroundMark x1="32917" y1="88585" x2="39063" y2="87515"/>
                        <a14:foregroundMark x1="39063" y1="87515" x2="45313" y2="87990"/>
                        <a14:foregroundMark x1="45313" y1="87990" x2="45521" y2="88228"/>
                        <a14:foregroundMark x1="57708" y1="89417" x2="67708" y2="93579"/>
                        <a14:foregroundMark x1="47292" y1="91439" x2="48854" y2="87515"/>
                        <a14:foregroundMark x1="59062" y1="15101" x2="65417" y2="15577"/>
                        <a14:foregroundMark x1="65417" y1="15577" x2="68542" y2="17955"/>
                        <a14:backgroundMark x1="14375" y1="31510" x2="23021" y2="13674"/>
                        <a14:backgroundMark x1="26042" y1="32699" x2="18438" y2="10820"/>
                        <a14:backgroundMark x1="20938" y1="34958" x2="19896" y2="19382"/>
                        <a14:backgroundMark x1="20417" y1="10820" x2="23438" y2="33769"/>
                        <a14:backgroundMark x1="75938" y1="36742" x2="86458" y2="11891"/>
                        <a14:backgroundMark x1="86458" y1="11891" x2="86563" y2="10226"/>
                        <a14:backgroundMark x1="83021" y1="11296" x2="77396" y2="36742"/>
                        <a14:backgroundMark x1="77396" y1="36742" x2="74479" y2="33769"/>
                        <a14:backgroundMark x1="83542" y1="10226" x2="86563" y2="246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008" y="311427"/>
            <a:ext cx="2107560" cy="184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6C13D2A6-E36F-4D01-A1CB-74A46822B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958" b="90000" l="9976" r="89903">
                        <a14:foregroundMark x1="24818" y1="83021" x2="39173" y2="83333"/>
                        <a14:foregroundMark x1="51095" y1="82292" x2="63990" y2="83438"/>
                        <a14:foregroundMark x1="63869" y1="11250" x2="65937" y2="11875"/>
                        <a14:foregroundMark x1="45134" y1="10000" x2="51703" y2="9479"/>
                        <a14:foregroundMark x1="50000" y1="18229" x2="52676" y2="23021"/>
                        <a14:foregroundMark x1="40511" y1="16458" x2="41971" y2="21563"/>
                        <a14:foregroundMark x1="63504" y1="8958" x2="65937" y2="8958"/>
                        <a14:foregroundMark x1="27981" y1="81771" x2="36131" y2="80000"/>
                        <a14:foregroundMark x1="36131" y1="80000" x2="36861" y2="8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587" y="355196"/>
            <a:ext cx="1640988" cy="1916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id="{2FA0027B-B7C4-4D58-80AD-6E64B25AD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8750" b="91250" l="5214" r="92236">
                        <a14:foregroundMark x1="41715" y1="9583" x2="49710" y2="8854"/>
                        <a14:foregroundMark x1="49710" y1="8854" x2="54461" y2="8854"/>
                        <a14:foregroundMark x1="76130" y1="25208" x2="83546" y2="22292"/>
                        <a14:foregroundMark x1="83546" y1="22292" x2="91425" y2="22813"/>
                        <a14:foregroundMark x1="91425" y1="22813" x2="92468" y2="21979"/>
                        <a14:foregroundMark x1="70452" y1="23854" x2="76130" y2="30104"/>
                        <a14:foregroundMark x1="37891" y1="20417" x2="36616" y2="30521"/>
                        <a14:foregroundMark x1="36037" y1="21250" x2="36848" y2="28750"/>
                        <a14:foregroundMark x1="31054" y1="22917" x2="30707" y2="30000"/>
                        <a14:foregroundMark x1="28158" y1="16979" x2="25377" y2="18125"/>
                        <a14:foregroundMark x1="5330" y1="60417" x2="21089" y2="56458"/>
                        <a14:foregroundMark x1="21089" y1="56458" x2="22827" y2="55729"/>
                        <a14:foregroundMark x1="22480" y1="51667" x2="24334" y2="57396"/>
                        <a14:foregroundMark x1="28505" y1="91250" x2="36037" y2="88229"/>
                        <a14:foregroundMark x1="36037" y1="88229" x2="41947" y2="83646"/>
                        <a14:foregroundMark x1="41947" y1="83646" x2="41947" y2="83646"/>
                        <a14:foregroundMark x1="60950" y1="85729" x2="66860" y2="905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900" y="302002"/>
            <a:ext cx="1630301" cy="1813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E0E0BB3E-F8DA-469D-8074-4BBB1ED99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8750" b="90000" l="4029" r="92186">
                        <a14:foregroundMark x1="57509" y1="15417" x2="57509" y2="23333"/>
                        <a14:foregroundMark x1="20879" y1="9167" x2="25031" y2="8854"/>
                        <a14:foregroundMark x1="14408" y1="19479" x2="25763" y2="17500"/>
                        <a14:foregroundMark x1="10134" y1="52708" x2="12698" y2="59375"/>
                        <a14:foregroundMark x1="12698" y1="59375" x2="12821" y2="59479"/>
                        <a14:foregroundMark x1="8425" y1="49896" x2="16361" y2="63438"/>
                        <a14:foregroundMark x1="16361" y1="63438" x2="16850" y2="63333"/>
                        <a14:foregroundMark x1="5372" y1="57396" x2="17338" y2="55833"/>
                        <a14:foregroundMark x1="74115" y1="50521" x2="85958" y2="61979"/>
                        <a14:foregroundMark x1="75946" y1="60104" x2="80586" y2="49688"/>
                        <a14:foregroundMark x1="82295" y1="55417" x2="87912" y2="61354"/>
                        <a14:foregroundMark x1="87912" y1="61354" x2="90354" y2="62813"/>
                        <a14:foregroundMark x1="83516" y1="53229" x2="92186" y2="60625"/>
                        <a14:foregroundMark x1="81197" y1="67396" x2="83394" y2="60521"/>
                        <a14:foregroundMark x1="83394" y1="60521" x2="83516" y2="60521"/>
                        <a14:foregroundMark x1="62759" y1="15833" x2="65446" y2="16979"/>
                        <a14:foregroundMark x1="50305" y1="86875" x2="63370" y2="88125"/>
                        <a14:foregroundMark x1="54579" y1="81042" x2="55800" y2="87500"/>
                        <a14:foregroundMark x1="19414" y1="88438" x2="32601" y2="86458"/>
                        <a14:foregroundMark x1="38584" y1="85521" x2="38706" y2="87813"/>
                        <a14:foregroundMark x1="88156" y1="63021" x2="88156" y2="67083"/>
                        <a14:foregroundMark x1="4029" y1="53021" x2="9890" y2="47813"/>
                        <a14:foregroundMark x1="9890" y1="47813" x2="10379" y2="47813"/>
                        <a14:foregroundMark x1="4640" y1="59062" x2="6471" y2="60208"/>
                        <a14:foregroundMark x1="57753" y1="14792" x2="58608" y2="19479"/>
                        <a14:foregroundMark x1="26252" y1="84375" x2="31624" y2="81042"/>
                        <a14:foregroundMark x1="62271" y1="19063" x2="63370" y2="21979"/>
                        <a14:foregroundMark x1="56166" y1="40000" x2="65446" y2="377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682" y="363321"/>
            <a:ext cx="1561738" cy="183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6">
            <a:extLst>
              <a:ext uri="{FF2B5EF4-FFF2-40B4-BE49-F238E27FC236}">
                <a16:creationId xmlns:a16="http://schemas.microsoft.com/office/drawing/2014/main" id="{5F516343-102A-4358-9FA0-D996B51B9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275" b="93579" l="10000" r="90000">
                        <a14:foregroundMark x1="20208" y1="13912" x2="24063" y2="29608"/>
                        <a14:foregroundMark x1="24063" y1="29608" x2="24063" y2="29964"/>
                        <a14:foregroundMark x1="57500" y1="13912" x2="70000" y2="18074"/>
                        <a14:foregroundMark x1="70000" y1="18074" x2="72083" y2="19501"/>
                        <a14:foregroundMark x1="63438" y1="9988" x2="65104" y2="9275"/>
                        <a14:foregroundMark x1="47396" y1="36861" x2="51250" y2="42687"/>
                        <a14:foregroundMark x1="51250" y1="42687" x2="53021" y2="49584"/>
                        <a14:foregroundMark x1="53021" y1="49584" x2="52812" y2="70868"/>
                        <a14:foregroundMark x1="32188" y1="20809" x2="38542" y2="20809"/>
                        <a14:foregroundMark x1="32917" y1="88585" x2="39063" y2="87515"/>
                        <a14:foregroundMark x1="39063" y1="87515" x2="45313" y2="87990"/>
                        <a14:foregroundMark x1="45313" y1="87990" x2="45521" y2="88228"/>
                        <a14:foregroundMark x1="57708" y1="89417" x2="67708" y2="93579"/>
                        <a14:foregroundMark x1="47292" y1="91439" x2="48854" y2="87515"/>
                        <a14:foregroundMark x1="59062" y1="15101" x2="65417" y2="15577"/>
                        <a14:foregroundMark x1="65417" y1="15577" x2="68542" y2="17955"/>
                        <a14:foregroundMark x1="78351" y1="29054" x2="79563" y2="26227"/>
                        <a14:backgroundMark x1="80729" y1="15696" x2="83229" y2="32937"/>
                        <a14:backgroundMark x1="83229" y1="8799" x2="83125" y2="34602"/>
                        <a14:backgroundMark x1="83125" y1="34602" x2="78229" y2="24376"/>
                        <a14:backgroundMark x1="86771" y1="14507" x2="87292" y2="26040"/>
                        <a14:backgroundMark x1="76146" y1="34126" x2="78750" y2="27824"/>
                        <a14:backgroundMark x1="75625" y1="34126" x2="81771" y2="34126"/>
                        <a14:backgroundMark x1="71146" y1="31272" x2="75208" y2="341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843" y="2123448"/>
            <a:ext cx="2107560" cy="184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>
            <a:extLst>
              <a:ext uri="{FF2B5EF4-FFF2-40B4-BE49-F238E27FC236}">
                <a16:creationId xmlns:a16="http://schemas.microsoft.com/office/drawing/2014/main" id="{706106DF-90C7-4D24-951D-67F4A8146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9979" r="90451">
                        <a14:foregroundMark x1="48605" y1="32917" x2="49571" y2="27708"/>
                        <a14:foregroundMark x1="30687" y1="84063" x2="46030" y2="83438"/>
                        <a14:foregroundMark x1="46030" y1="83438" x2="46245" y2="83438"/>
                        <a14:foregroundMark x1="58906" y1="82708" x2="73176" y2="84167"/>
                        <a14:foregroundMark x1="77575" y1="55000" x2="80365" y2="53021"/>
                        <a14:foregroundMark x1="90451" y1="59792" x2="90236" y2="62187"/>
                        <a14:foregroundMark x1="41845" y1="79271" x2="46888" y2="7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932" y="1967784"/>
            <a:ext cx="1887564" cy="194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4C5B6CEB-3208-462E-8623-C635CF657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7396" b="90000" l="9879" r="92316">
                        <a14:foregroundMark x1="17014" y1="7396" x2="22064" y2="9479"/>
                        <a14:foregroundMark x1="56970" y1="22292" x2="54446" y2="27292"/>
                        <a14:foregroundMark x1="89572" y1="62500" x2="92316" y2="67292"/>
                        <a14:foregroundMark x1="60812" y1="85417" x2="73546" y2="89479"/>
                        <a14:foregroundMark x1="34687" y1="89271" x2="41273" y2="86354"/>
                        <a14:foregroundMark x1="41273" y1="86354" x2="44566" y2="86354"/>
                        <a14:foregroundMark x1="63557" y1="25625" x2="66301" y2="21042"/>
                        <a14:foregroundMark x1="13392" y1="10104" x2="18112" y2="153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502" y="4350136"/>
            <a:ext cx="1760563" cy="1855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>
            <a:extLst>
              <a:ext uri="{FF2B5EF4-FFF2-40B4-BE49-F238E27FC236}">
                <a16:creationId xmlns:a16="http://schemas.microsoft.com/office/drawing/2014/main" id="{2F3F7E4A-2E87-4FBE-BA3F-53759CE35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3542" b="90000" l="9986" r="89873">
                        <a14:foregroundMark x1="45007" y1="3542" x2="59775" y2="12708"/>
                        <a14:foregroundMark x1="68776" y1="11042" x2="69480" y2="14896"/>
                        <a14:foregroundMark x1="63994" y1="16146" x2="63150" y2="22813"/>
                        <a14:foregroundMark x1="57384" y1="16250" x2="56399" y2="23542"/>
                        <a14:foregroundMark x1="56399" y1="23542" x2="55837" y2="23854"/>
                        <a14:foregroundMark x1="48383" y1="77188" x2="55696" y2="82500"/>
                        <a14:foregroundMark x1="55696" y1="82500" x2="58368" y2="83542"/>
                        <a14:foregroundMark x1="20534" y1="81667" x2="31646" y2="76146"/>
                        <a14:foregroundMark x1="31646" y1="76146" x2="31646" y2="761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330" y="4484419"/>
            <a:ext cx="1419617" cy="1916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0">
            <a:extLst>
              <a:ext uri="{FF2B5EF4-FFF2-40B4-BE49-F238E27FC236}">
                <a16:creationId xmlns:a16="http://schemas.microsoft.com/office/drawing/2014/main" id="{97E1E7C9-6247-4823-95EC-FE962D1F6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8750" b="91250" l="5214" r="92236">
                        <a14:foregroundMark x1="41715" y1="9583" x2="49710" y2="8854"/>
                        <a14:foregroundMark x1="49710" y1="8854" x2="54461" y2="8854"/>
                        <a14:foregroundMark x1="76130" y1="25208" x2="76889" y2="24910"/>
                        <a14:foregroundMark x1="87838" y1="22576" x2="88237" y2="22602"/>
                        <a14:foregroundMark x1="37891" y1="20417" x2="36616" y2="30521"/>
                        <a14:foregroundMark x1="36037" y1="21250" x2="36848" y2="28750"/>
                        <a14:foregroundMark x1="31054" y1="22917" x2="30707" y2="30000"/>
                        <a14:foregroundMark x1="28158" y1="16979" x2="25377" y2="18125"/>
                        <a14:foregroundMark x1="5330" y1="60417" x2="21089" y2="56458"/>
                        <a14:foregroundMark x1="21089" y1="56458" x2="22827" y2="55729"/>
                        <a14:foregroundMark x1="22480" y1="51667" x2="24334" y2="57396"/>
                        <a14:foregroundMark x1="28505" y1="91250" x2="36037" y2="88229"/>
                        <a14:foregroundMark x1="36037" y1="88229" x2="41947" y2="83646"/>
                        <a14:foregroundMark x1="41947" y1="83646" x2="41947" y2="83646"/>
                        <a14:foregroundMark x1="60950" y1="85729" x2="66860" y2="90521"/>
                        <a14:foregroundMark x1="31866" y1="33958" x2="33140" y2="25208"/>
                        <a14:backgroundMark x1="76825" y1="25000" x2="86674" y2="25000"/>
                        <a14:backgroundMark x1="87254" y1="21458" x2="82039" y2="18542"/>
                        <a14:backgroundMark x1="67092" y1="13854" x2="88644" y2="26146"/>
                        <a14:backgroundMark x1="91194" y1="19688" x2="91194" y2="31458"/>
                        <a14:backgroundMark x1="63152" y1="19688" x2="72885" y2="29688"/>
                        <a14:backgroundMark x1="70336" y1="27917" x2="75550" y2="30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442" y="4418158"/>
            <a:ext cx="1630301" cy="1813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>
            <a:extLst>
              <a:ext uri="{FF2B5EF4-FFF2-40B4-BE49-F238E27FC236}">
                <a16:creationId xmlns:a16="http://schemas.microsoft.com/office/drawing/2014/main" id="{2799CD01-9243-4A55-8DF8-312783B69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9479" b="90000" l="7092" r="89953">
                        <a14:foregroundMark x1="61229" y1="22917" x2="64303" y2="18646"/>
                        <a14:foregroundMark x1="54610" y1="23229" x2="55437" y2="18125"/>
                        <a14:foregroundMark x1="7210" y1="48333" x2="24586" y2="46042"/>
                        <a14:foregroundMark x1="24586" y1="46042" x2="25887" y2="45313"/>
                        <a14:foregroundMark x1="26241" y1="40313" x2="27305" y2="46979"/>
                        <a14:foregroundMark x1="8629" y1="50833" x2="12411" y2="49896"/>
                        <a14:foregroundMark x1="30260" y1="82188" x2="38416" y2="81563"/>
                        <a14:foregroundMark x1="38416" y1="81563" x2="42080" y2="81563"/>
                        <a14:foregroundMark x1="57801" y1="79896" x2="64421" y2="83750"/>
                        <a14:foregroundMark x1="64421" y1="83750" x2="68676" y2="84167"/>
                        <a14:foregroundMark x1="78496" y1="16709" x2="78731" y2="16533"/>
                        <a14:foregroundMark x1="60875" y1="21563" x2="63712" y2="18646"/>
                        <a14:foregroundMark x1="16430" y1="39063" x2="22695" y2="43750"/>
                        <a14:foregroundMark x1="22695" y1="43750" x2="23286" y2="44479"/>
                        <a14:foregroundMark x1="35106" y1="10208" x2="35461" y2="9479"/>
                        <a14:backgroundMark x1="87707" y1="5625" x2="87707" y2="11458"/>
                        <a14:backgroundMark x1="79787" y1="11979" x2="85697" y2="24063"/>
                        <a14:backgroundMark x1="89007" y1="11458" x2="75887" y2="26354"/>
                        <a14:backgroundMark x1="73286" y1="11979" x2="77896" y2="22917"/>
                        <a14:backgroundMark x1="70686" y1="22917" x2="77896" y2="240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727" y="4484419"/>
            <a:ext cx="1733554" cy="1849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8">
            <a:extLst>
              <a:ext uri="{FF2B5EF4-FFF2-40B4-BE49-F238E27FC236}">
                <a16:creationId xmlns:a16="http://schemas.microsoft.com/office/drawing/2014/main" id="{572EAE6B-437B-4455-8D41-9C460288E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8750" b="90000" l="4029" r="92186">
                        <a14:foregroundMark x1="57509" y1="15417" x2="57509" y2="23333"/>
                        <a14:foregroundMark x1="20879" y1="9167" x2="25031" y2="8854"/>
                        <a14:foregroundMark x1="14408" y1="19479" x2="25763" y2="17500"/>
                        <a14:foregroundMark x1="10134" y1="52708" x2="12698" y2="59375"/>
                        <a14:foregroundMark x1="12698" y1="59375" x2="12821" y2="59479"/>
                        <a14:foregroundMark x1="8425" y1="49896" x2="16361" y2="63438"/>
                        <a14:foregroundMark x1="16361" y1="63438" x2="16850" y2="63333"/>
                        <a14:foregroundMark x1="5372" y1="57396" x2="17338" y2="55833"/>
                        <a14:foregroundMark x1="74115" y1="50521" x2="85958" y2="61979"/>
                        <a14:foregroundMark x1="75946" y1="60104" x2="80586" y2="49688"/>
                        <a14:foregroundMark x1="82295" y1="55417" x2="87912" y2="61354"/>
                        <a14:foregroundMark x1="87912" y1="61354" x2="90354" y2="62813"/>
                        <a14:foregroundMark x1="83516" y1="53229" x2="92186" y2="60625"/>
                        <a14:foregroundMark x1="81197" y1="67396" x2="83394" y2="60521"/>
                        <a14:foregroundMark x1="83394" y1="60521" x2="83516" y2="60521"/>
                        <a14:foregroundMark x1="62759" y1="15833" x2="65446" y2="16979"/>
                        <a14:foregroundMark x1="50305" y1="86875" x2="63370" y2="88125"/>
                        <a14:foregroundMark x1="54579" y1="81042" x2="55800" y2="87500"/>
                        <a14:foregroundMark x1="19414" y1="88438" x2="32601" y2="86458"/>
                        <a14:foregroundMark x1="38584" y1="85521" x2="38706" y2="87813"/>
                        <a14:foregroundMark x1="88156" y1="63021" x2="88156" y2="67083"/>
                        <a14:foregroundMark x1="4029" y1="53021" x2="9890" y2="47813"/>
                        <a14:foregroundMark x1="9890" y1="47813" x2="10379" y2="47813"/>
                        <a14:foregroundMark x1="4640" y1="59062" x2="6471" y2="60208"/>
                        <a14:foregroundMark x1="57753" y1="14792" x2="58608" y2="19479"/>
                        <a14:foregroundMark x1="26252" y1="84375" x2="31624" y2="81042"/>
                        <a14:foregroundMark x1="62271" y1="19063" x2="63370" y2="21979"/>
                        <a14:foregroundMark x1="56166" y1="40000" x2="65446" y2="377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571">
            <a:off x="5988613" y="4518437"/>
            <a:ext cx="1596710" cy="1759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>
            <a:extLst>
              <a:ext uri="{FF2B5EF4-FFF2-40B4-BE49-F238E27FC236}">
                <a16:creationId xmlns:a16="http://schemas.microsoft.com/office/drawing/2014/main" id="{9513EDDA-BBA3-42DE-A8B2-091D78241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2292" b="90000" l="9948" r="93063">
                        <a14:foregroundMark x1="31675" y1="16458" x2="39267" y2="10833"/>
                        <a14:foregroundMark x1="39267" y1="10833" x2="47644" y2="7396"/>
                        <a14:foregroundMark x1="47644" y1="7396" x2="56937" y2="7083"/>
                        <a14:foregroundMark x1="56937" y1="7083" x2="57068" y2="7083"/>
                        <a14:foregroundMark x1="39529" y1="2292" x2="41623" y2="5000"/>
                        <a14:foregroundMark x1="10471" y1="62500" x2="16885" y2="57500"/>
                        <a14:foregroundMark x1="16885" y1="57500" x2="25654" y2="54375"/>
                        <a14:foregroundMark x1="90707" y1="60625" x2="77880" y2="51146"/>
                        <a14:foregroundMark x1="56675" y1="84375" x2="71204" y2="88646"/>
                        <a14:foregroundMark x1="24738" y1="86354" x2="33115" y2="84271"/>
                        <a14:foregroundMark x1="33115" y1="84271" x2="39529" y2="84167"/>
                        <a14:foregroundMark x1="70026" y1="51458" x2="75131" y2="47917"/>
                        <a14:foregroundMark x1="24346" y1="50833" x2="28796" y2="53646"/>
                        <a14:foregroundMark x1="41230" y1="24063" x2="40707" y2="16979"/>
                        <a14:foregroundMark x1="40707" y1="16979" x2="42016" y2="14583"/>
                        <a14:foregroundMark x1="52356" y1="23854" x2="49607" y2="16875"/>
                        <a14:foregroundMark x1="49607" y1="16875" x2="50131" y2="13646"/>
                        <a14:foregroundMark x1="86649" y1="53958" x2="93063" y2="553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653" y="4534152"/>
            <a:ext cx="1507068" cy="1780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>
            <a:extLst>
              <a:ext uri="{FF2B5EF4-FFF2-40B4-BE49-F238E27FC236}">
                <a16:creationId xmlns:a16="http://schemas.microsoft.com/office/drawing/2014/main" id="{164C3F19-21EC-4C36-91F0-1B2D68DFC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 cstate="print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10000" b="90000" l="10000" r="90000">
                        <a14:foregroundMark x1="28873" y1="16771" x2="34977" y2="20938"/>
                        <a14:foregroundMark x1="51174" y1="26771" x2="50704" y2="21979"/>
                        <a14:foregroundMark x1="58685" y1="24688" x2="58685" y2="19063"/>
                        <a14:foregroundMark x1="57981" y1="25104" x2="57512" y2="22604"/>
                        <a14:foregroundMark x1="57981" y1="76250" x2="62089" y2="82292"/>
                        <a14:foregroundMark x1="62089" y1="82292" x2="64202" y2="82813"/>
                        <a14:foregroundMark x1="33216" y1="83229" x2="41197" y2="80938"/>
                        <a14:foregroundMark x1="41197" y1="80938" x2="43545" y2="75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760" y="4406954"/>
            <a:ext cx="1920730" cy="203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7600063"/>
      </p:ext>
    </p:extLst>
  </p:cSld>
  <p:clrMapOvr>
    <a:masterClrMapping/>
  </p:clrMapOvr>
  <p:transition spd="slow" advClick="0" advTm="1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81481E-6 C 0.00295 -0.01899 0.00694 -0.03704 0.01493 -0.03704 C 0.02396 -0.03704 0.02708 -0.01899 0.03003 4.81481E-6 C 0.03403 0.02106 0.03698 0.04189 0.04705 0.04189 C 0.05607 0.04189 0.05903 0.02106 0.06302 4.81481E-6 C 0.06493 -0.01899 0.06892 -0.03704 0.07795 -0.03704 C 0.08594 -0.03704 0.08993 -0.01899 0.09305 4.81481E-6 C 0.096 0.02106 0.1 0.04189 0.10903 0.04189 C 0.11805 0.04189 0.125 4.81481E-6 0.125 0.00023 C 0.12795 -0.01899 0.13107 -0.03704 0.13993 -0.03704 C 0.14896 -0.03704 0.15208 -0.01899 0.15503 4.81481E-6 C 0.15903 0.02106 0.16198 0.04189 0.17205 0.04189 C 0.18107 0.04189 0.18403 0.02106 0.18698 4.81481E-6 C 0.19097 -0.01899 0.19392 -0.03704 0.20295 -0.03704 C 0.21094 -0.03704 0.21493 -0.01899 0.21805 4.81481E-6 C 0.221 0.02106 0.225 0.04189 0.23403 0.04189 C 0.24305 0.04189 0.246 0.02106 0.25 4.81481E-6 " pathEditMode="relative" rAng="0" ptsTypes="AAAAAAAAAAAAAAAAA">
                                      <p:cBhvr>
                                        <p:cTn id="9" dur="2000" spd="-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3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07407E-6 C 0.00296 -0.01898 0.00695 -0.03703 0.01493 -0.03703 C 0.02396 -0.03703 0.02709 -0.01898 0.03004 -4.07407E-6 C 0.03403 0.02107 0.03698 0.0419 0.04705 0.0419 C 0.05608 0.0419 0.05903 0.02107 0.06302 -4.07407E-6 C 0.06493 -0.01898 0.06893 -0.03703 0.07796 -0.03703 C 0.08594 -0.03703 0.08993 -0.01898 0.09306 -4.07407E-6 C 0.09601 0.02107 0.1 0.0419 0.10903 0.0419 C 0.11806 0.0419 0.125 -4.07407E-6 0.125 0.00024 C 0.12796 -0.01898 0.13108 -0.03703 0.13993 -0.03703 C 0.14896 -0.03703 0.15209 -0.01898 0.15504 -4.07407E-6 C 0.15903 0.02107 0.16198 0.0419 0.17205 0.0419 C 0.18108 0.0419 0.18403 0.02107 0.18698 -4.07407E-6 C 0.19098 -0.01898 0.19393 -0.03703 0.20296 -0.03703 C 0.21094 -0.03703 0.21493 -0.01898 0.21806 -4.07407E-6 C 0.22101 0.02107 0.225 0.0419 0.23403 0.0419 C 0.24306 0.0419 0.24601 0.02107 0.25 -4.07407E-6 " pathEditMode="relative" rAng="0" ptsTypes="AAAAAAAAAAAAAAAAA">
                                      <p:cBhvr>
                                        <p:cTn id="11" dur="2000" spd="-100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3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59259E-6 C 0.00295 -0.01898 0.00694 -0.03703 0.01493 -0.03703 C 0.02395 -0.03703 0.02708 -0.01898 0.03003 -2.59259E-6 C 0.03402 0.02107 0.03698 0.0419 0.04705 0.0419 C 0.05607 0.0419 0.05902 0.02107 0.06302 -2.59259E-6 C 0.06493 -0.01898 0.06892 -0.03703 0.07795 -0.03703 C 0.08593 -0.03703 0.08993 -0.01898 0.09305 -2.59259E-6 C 0.096 0.02107 0.1 0.0419 0.10902 0.0419 C 0.11805 0.0419 0.125 -2.59259E-6 0.125 0.00023 C 0.12795 -0.01898 0.13107 -0.03703 0.13993 -0.03703 C 0.14895 -0.03703 0.15208 -0.01898 0.15503 -2.59259E-6 C 0.15902 0.02107 0.16198 0.0419 0.17205 0.0419 C 0.18107 0.0419 0.18402 0.02107 0.18698 -2.59259E-6 C 0.19097 -0.01898 0.19392 -0.03703 0.20295 -0.03703 C 0.21093 -0.03703 0.21493 -0.01898 0.21805 -2.59259E-6 C 0.221 0.02107 0.225 0.0419 0.23402 0.0419 C 0.24305 0.0419 0.246 0.02107 0.25 -2.59259E-6 " pathEditMode="relative" rAng="0" ptsTypes="AAAAAAAAAAAAAAAAA">
                                      <p:cBhvr>
                                        <p:cTn id="13" dur="2000" spd="-100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3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81481E-6 C 0.00295 -0.01899 0.00694 -0.03704 0.01493 -0.03704 C 0.02396 -0.03704 0.02708 -0.01899 0.03003 4.81481E-6 C 0.03403 0.02106 0.03698 0.04189 0.04705 0.04189 C 0.05607 0.04189 0.05903 0.02106 0.06302 4.81481E-6 C 0.06493 -0.01899 0.06892 -0.03704 0.07795 -0.03704 C 0.08593 -0.03704 0.08993 -0.01899 0.09305 4.81481E-6 C 0.096 0.02106 0.1 0.04189 0.10903 0.04189 C 0.11805 0.04189 0.125 4.81481E-6 0.125 0.00023 C 0.12795 -0.01899 0.13107 -0.03704 0.13993 -0.03704 C 0.14896 -0.03704 0.15208 -0.01899 0.15503 4.81481E-6 C 0.15903 0.02106 0.16198 0.04189 0.17205 0.04189 C 0.18107 0.04189 0.18403 0.02106 0.18698 4.81481E-6 C 0.19097 -0.01899 0.19392 -0.03704 0.20295 -0.03704 C 0.21093 -0.03704 0.21493 -0.01899 0.21805 4.81481E-6 C 0.221 0.02106 0.225 0.04189 0.23403 0.04189 C 0.24305 0.04189 0.246 0.02106 0.25 4.81481E-6 " pathEditMode="relative" rAng="0" ptsTypes="AAAAAAAAAAAAAAAAA">
                                      <p:cBhvr>
                                        <p:cTn id="15" dur="2000" spd="-100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31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11111E-6 C 0.00296 -0.01898 0.00695 -0.03704 0.01493 -0.03704 C 0.02396 -0.03704 0.02709 -0.01898 0.03004 -1.11111E-6 C 0.03403 0.02107 0.03698 0.0419 0.04705 0.0419 C 0.05608 0.0419 0.05903 0.02107 0.06302 -1.11111E-6 C 0.06493 -0.01898 0.06893 -0.03704 0.07796 -0.03704 C 0.08594 -0.03704 0.08993 -0.01898 0.09306 -1.11111E-6 C 0.09601 0.02107 0.1 0.0419 0.10903 0.0419 C 0.11806 0.0419 0.125 -1.11111E-6 0.125 0.00023 C 0.12796 -0.01898 0.13108 -0.03704 0.13993 -0.03704 C 0.14896 -0.03704 0.15209 -0.01898 0.15504 -1.11111E-6 C 0.15903 0.02107 0.16198 0.0419 0.17205 0.0419 C 0.18108 0.0419 0.18403 0.02107 0.18698 -1.11111E-6 C 0.19098 -0.01898 0.19393 -0.03704 0.20296 -0.03704 C 0.21094 -0.03704 0.21493 -0.01898 0.21806 -1.11111E-6 C 0.22101 0.02107 0.225 0.0419 0.23403 0.0419 C 0.24306 0.0419 0.24601 0.02107 0.25 -1.11111E-6 " pathEditMode="relative" rAng="0" ptsTypes="AAAAAAAAAAAAAAAAA">
                                      <p:cBhvr>
                                        <p:cTn id="17" dur="2000" spd="-100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3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59259E-6 C 0.00295 -0.01898 0.00694 -0.03703 0.01493 -0.03703 C 0.02396 -0.03703 0.02708 -0.01898 0.03003 -2.59259E-6 C 0.03403 0.02107 0.03698 0.0419 0.04705 0.0419 C 0.05607 0.0419 0.05903 0.02107 0.06302 -2.59259E-6 C 0.06493 -0.01898 0.06892 -0.03703 0.07795 -0.03703 C 0.08594 -0.03703 0.08993 -0.01898 0.09305 -2.59259E-6 C 0.096 0.02107 0.1 0.0419 0.10903 0.0419 C 0.11805 0.0419 0.125 -2.59259E-6 0.125 0.00023 C 0.12795 -0.01898 0.13107 -0.03703 0.13993 -0.03703 C 0.14896 -0.03703 0.15208 -0.01898 0.15503 -2.59259E-6 C 0.15903 0.02107 0.16198 0.0419 0.17205 0.0419 C 0.18107 0.0419 0.18403 0.02107 0.18698 -2.59259E-6 C 0.19097 -0.01898 0.19392 -0.03703 0.20295 -0.03703 C 0.21094 -0.03703 0.21493 -0.01898 0.21805 -2.59259E-6 C 0.221 0.02107 0.225 0.0419 0.23403 0.0419 C 0.24305 0.0419 0.246 0.02107 0.25 -2.59259E-6 " pathEditMode="relative" rAng="0" ptsTypes="AAAAAAAAAAAAAAAAA">
                                      <p:cBhvr>
                                        <p:cTn id="19" dur="2000" spd="-100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3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59259E-6 C 0.00295 -0.01898 0.00694 -0.03704 0.01493 -0.03704 C 0.02396 -0.03704 0.02708 -0.01898 0.03003 2.59259E-6 C 0.03403 0.02106 0.03698 0.0419 0.04705 0.0419 C 0.05607 0.0419 0.05903 0.02106 0.06302 2.59259E-6 C 0.06493 -0.01898 0.06892 -0.03704 0.07795 -0.03704 C 0.08594 -0.03704 0.08993 -0.01898 0.09305 2.59259E-6 C 0.09601 0.02106 0.1 0.0419 0.10903 0.0419 C 0.11805 0.0419 0.125 2.59259E-6 0.125 0.00023 C 0.12795 -0.01898 0.13107 -0.03704 0.13993 -0.03704 C 0.14896 -0.03704 0.15208 -0.01898 0.15503 2.59259E-6 C 0.15903 0.02106 0.16198 0.0419 0.17205 0.0419 C 0.18107 0.0419 0.18403 0.02106 0.18698 2.59259E-6 C 0.19097 -0.01898 0.19392 -0.03704 0.20295 -0.03704 C 0.21094 -0.03704 0.21493 -0.01898 0.21805 2.59259E-6 C 0.22101 0.02106 0.225 0.0419 0.23403 0.0419 C 0.24305 0.0419 0.24601 0.02106 0.25 2.59259E-6 " pathEditMode="relative" rAng="0" ptsTypes="AAAAAAAAAAAAAAAAA">
                                      <p:cBhvr>
                                        <p:cTn id="21" dur="2000" spd="-100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3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3 -0.019 0.007 -0.037 0.015 -0.037 C 0.024 -0.037 0.027 -0.019 0.03 0 C 0.034 0.021 0.037 0.042 0.047 0.042 C 0.056 0.042 0.059 0.021 0.063 0 C 0.065 -0.019 0.069 -0.037 0.078 -0.037 C 0.086 -0.037 0.09 -0.019 0.093 0 C 0.096 0.021 0.1 0.042 0.109 0.042 C 0.118 0.042 0.125 0 0.125 0 C 0.128 -0.019 0.131 -0.037 0.14 -0.037 C 0.149 -0.037 0.152 -0.019 0.155 0 C 0.159 0.021 0.162 0.042 0.172 0.042 C 0.181 0.042 0.184 0.021 0.187 0 C 0.191 -0.019 0.194 -0.037 0.203 -0.037 C 0.211 -0.037 0.215 -0.019 0.218 0 C 0.221 0.021 0.225 0.042 0.234 0.042 C 0.243 0.042 0.246 0.021 0.25 0 E" pathEditMode="relative" ptsTypes="">
                                      <p:cBhvr>
                                        <p:cTn id="23" dur="20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3 -0.019 0.007 -0.037 0.015 -0.037 C 0.024 -0.037 0.027 -0.019 0.03 0 C 0.034 0.021 0.037 0.042 0.047 0.042 C 0.056 0.042 0.059 0.021 0.063 0 C 0.065 -0.019 0.069 -0.037 0.078 -0.037 C 0.086 -0.037 0.09 -0.019 0.093 0 C 0.096 0.021 0.1 0.042 0.109 0.042 C 0.118 0.042 0.125 0 0.125 0 C 0.128 -0.019 0.131 -0.037 0.14 -0.037 C 0.149 -0.037 0.152 -0.019 0.155 0 C 0.159 0.021 0.162 0.042 0.172 0.042 C 0.181 0.042 0.184 0.021 0.187 0 C 0.191 -0.019 0.194 -0.037 0.203 -0.037 C 0.211 -0.037 0.215 -0.019 0.218 0 C 0.221 0.021 0.225 0.042 0.234 0.042 C 0.243 0.042 0.246 0.021 0.25 0 E" pathEditMode="relative" ptsTypes="">
                                      <p:cBhvr>
                                        <p:cTn id="25" dur="20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3 -0.019 0.007 -0.037 0.015 -0.037 C 0.024 -0.037 0.027 -0.019 0.03 0 C 0.034 0.021 0.037 0.042 0.047 0.042 C 0.056 0.042 0.059 0.021 0.063 0 C 0.065 -0.019 0.069 -0.037 0.078 -0.037 C 0.086 -0.037 0.09 -0.019 0.093 0 C 0.096 0.021 0.1 0.042 0.109 0.042 C 0.118 0.042 0.125 0 0.125 0 C 0.128 -0.019 0.131 -0.037 0.14 -0.037 C 0.149 -0.037 0.152 -0.019 0.155 0 C 0.159 0.021 0.162 0.042 0.172 0.042 C 0.181 0.042 0.184 0.021 0.187 0 C 0.191 -0.019 0.194 -0.037 0.203 -0.037 C 0.211 -0.037 0.215 -0.019 0.218 0 C 0.221 0.021 0.225 0.042 0.234 0.042 C 0.243 0.042 0.246 0.021 0.25 0 E" pathEditMode="relative" ptsTypes="">
                                      <p:cBhvr>
                                        <p:cTn id="27" dur="2000" spd="-1000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3 -0.019 0.007 -0.037 0.015 -0.037 C 0.024 -0.037 0.027 -0.019 0.03 0 C 0.034 0.021 0.037 0.042 0.047 0.042 C 0.056 0.042 0.059 0.021 0.063 0 C 0.065 -0.019 0.069 -0.037 0.078 -0.037 C 0.086 -0.037 0.09 -0.019 0.093 0 C 0.096 0.021 0.1 0.042 0.109 0.042 C 0.118 0.042 0.125 0 0.125 0 C 0.128 -0.019 0.131 -0.037 0.14 -0.037 C 0.149 -0.037 0.152 -0.019 0.155 0 C 0.159 0.021 0.162 0.042 0.172 0.042 C 0.181 0.042 0.184 0.021 0.187 0 C 0.191 -0.019 0.194 -0.037 0.203 -0.037 C 0.211 -0.037 0.215 -0.019 0.218 0 C 0.221 0.021 0.225 0.042 0.234 0.042 C 0.243 0.042 0.246 0.021 0.25 0 E" pathEditMode="relative" ptsTypes="">
                                      <p:cBhvr>
                                        <p:cTn id="29" dur="2000" spd="-1000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3 -0.019 0.007 -0.037 0.015 -0.037 C 0.024 -0.037 0.027 -0.019 0.03 0 C 0.034 0.021 0.037 0.042 0.047 0.042 C 0.056 0.042 0.059 0.021 0.063 0 C 0.065 -0.019 0.069 -0.037 0.078 -0.037 C 0.086 -0.037 0.09 -0.019 0.093 0 C 0.096 0.021 0.1 0.042 0.109 0.042 C 0.118 0.042 0.125 0 0.125 0 C 0.128 -0.019 0.131 -0.037 0.14 -0.037 C 0.149 -0.037 0.152 -0.019 0.155 0 C 0.159 0.021 0.162 0.042 0.172 0.042 C 0.181 0.042 0.184 0.021 0.187 0 C 0.191 -0.019 0.194 -0.037 0.203 -0.037 C 0.211 -0.037 0.215 -0.019 0.218 0 C 0.221 0.021 0.225 0.042 0.234 0.042 C 0.243 0.042 0.246 0.021 0.25 0 E" pathEditMode="relative" ptsTypes="">
                                      <p:cBhvr>
                                        <p:cTn id="31" dur="200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3 -0.019 0.007 -0.037 0.015 -0.037 C 0.024 -0.037 0.027 -0.019 0.03 0 C 0.034 0.021 0.037 0.042 0.047 0.042 C 0.056 0.042 0.059 0.021 0.063 0 C 0.065 -0.019 0.069 -0.037 0.078 -0.037 C 0.086 -0.037 0.09 -0.019 0.093 0 C 0.096 0.021 0.1 0.042 0.109 0.042 C 0.118 0.042 0.125 0 0.125 0 C 0.128 -0.019 0.131 -0.037 0.14 -0.037 C 0.149 -0.037 0.152 -0.019 0.155 0 C 0.159 0.021 0.162 0.042 0.172 0.042 C 0.181 0.042 0.184 0.021 0.187 0 C 0.191 -0.019 0.194 -0.037 0.203 -0.037 C 0.211 -0.037 0.215 -0.019 0.218 0 C 0.221 0.021 0.225 0.042 0.234 0.042 C 0.243 0.042 0.246 0.021 0.25 0 E" pathEditMode="relative" ptsTypes="">
                                      <p:cBhvr>
                                        <p:cTn id="33" dur="2000" spd="-1000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3 -0.019 0.007 -0.037 0.015 -0.037 C 0.024 -0.037 0.027 -0.019 0.03 0 C 0.034 0.021 0.037 0.042 0.047 0.042 C 0.056 0.042 0.059 0.021 0.063 0 C 0.065 -0.019 0.069 -0.037 0.078 -0.037 C 0.086 -0.037 0.09 -0.019 0.093 0 C 0.096 0.021 0.1 0.042 0.109 0.042 C 0.118 0.042 0.125 0 0.125 0 C 0.128 -0.019 0.131 -0.037 0.14 -0.037 C 0.149 -0.037 0.152 -0.019 0.155 0 C 0.159 0.021 0.162 0.042 0.172 0.042 C 0.181 0.042 0.184 0.021 0.187 0 C 0.191 -0.019 0.194 -0.037 0.203 -0.037 C 0.211 -0.037 0.215 -0.019 0.218 0 C 0.221 0.021 0.225 0.042 0.234 0.042 C 0.243 0.042 0.246 0.021 0.25 0 E" pathEditMode="relative" ptsTypes="">
                                      <p:cBhvr>
                                        <p:cTn id="35" dur="20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3 -0.019 0.007 -0.037 0.015 -0.037 C 0.024 -0.037 0.027 -0.019 0.03 0 C 0.034 0.021 0.037 0.042 0.047 0.042 C 0.056 0.042 0.059 0.021 0.063 0 C 0.065 -0.019 0.069 -0.037 0.078 -0.037 C 0.086 -0.037 0.09 -0.019 0.093 0 C 0.096 0.021 0.1 0.042 0.109 0.042 C 0.118 0.042 0.125 0 0.125 0 C 0.128 -0.019 0.131 -0.037 0.14 -0.037 C 0.149 -0.037 0.152 -0.019 0.155 0 C 0.159 0.021 0.162 0.042 0.172 0.042 C 0.181 0.042 0.184 0.021 0.187 0 C 0.191 -0.019 0.194 -0.037 0.203 -0.037 C 0.211 -0.037 0.215 -0.019 0.218 0 C 0.221 0.021 0.225 0.042 0.234 0.042 C 0.243 0.042 0.246 0.021 0.25 0 E" pathEditMode="relative" ptsTypes="">
                                      <p:cBhvr>
                                        <p:cTn id="37" dur="2000" spd="-100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3 -0.019 0.007 -0.037 0.015 -0.037 C 0.024 -0.037 0.027 -0.019 0.03 0 C 0.034 0.021 0.037 0.042 0.047 0.042 C 0.056 0.042 0.059 0.021 0.063 0 C 0.065 -0.019 0.069 -0.037 0.078 -0.037 C 0.086 -0.037 0.09 -0.019 0.093 0 C 0.096 0.021 0.1 0.042 0.109 0.042 C 0.118 0.042 0.125 0 0.125 0 C 0.128 -0.019 0.131 -0.037 0.14 -0.037 C 0.149 -0.037 0.152 -0.019 0.155 0 C 0.159 0.021 0.162 0.042 0.172 0.042 C 0.181 0.042 0.184 0.021 0.187 0 C 0.191 -0.019 0.194 -0.037 0.203 -0.037 C 0.211 -0.037 0.215 -0.019 0.218 0 C 0.221 0.021 0.225 0.042 0.234 0.042 C 0.243 0.042 0.246 0.021 0.25 0 E" pathEditMode="relative" ptsTypes="">
                                      <p:cBhvr>
                                        <p:cTn id="39" dur="2000" spd="-100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2" descr="D:\СНИМКИ 1-3 КЛАС\IMG_20190927_1056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6686" y="1694175"/>
            <a:ext cx="2576885" cy="4365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1" descr="D:\снимки за спорта\IMG_20170926_1110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79817" y="1307832"/>
            <a:ext cx="2240868" cy="3911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D:\снимки за спорта\IMG_20170926_1050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1786" y="3887360"/>
            <a:ext cx="3996444" cy="3068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/>
          <p:cNvSpPr/>
          <p:nvPr/>
        </p:nvSpPr>
        <p:spPr>
          <a:xfrm>
            <a:off x="2317555" y="1536549"/>
            <a:ext cx="472618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an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5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Спортът е здраве</a:t>
            </a:r>
            <a:r>
              <a:rPr kumimoji="0" lang="en-US" sz="5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!</a:t>
            </a:r>
            <a:r>
              <a:rPr kumimoji="0" lang="bg-BG" sz="5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!</a:t>
            </a:r>
            <a:endParaRPr kumimoji="0" lang="en-US" sz="54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1121781"/>
      </p:ext>
    </p:extLst>
  </p:cSld>
  <p:clrMapOvr>
    <a:masterClrMapping/>
  </p:clrMapOvr>
  <p:transition spd="slow" advClick="0" advTm="1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8257"/>
            <a:ext cx="9144000" cy="6858000"/>
          </a:xfrm>
          <a:prstGeom prst="rect">
            <a:avLst/>
          </a:prstGeom>
        </p:spPr>
      </p:pic>
      <p:pic>
        <p:nvPicPr>
          <p:cNvPr id="5" name="Picture 4" descr="D:\ПАРАД НА ПЕСЕНТА\29748217_1315595985209310_1934721174_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04857" y="3313863"/>
            <a:ext cx="3591018" cy="2999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>
            <a:off x="1057276" y="1733551"/>
            <a:ext cx="74009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НА СЦЕНАТА СМЕ ДОБРИ И МОДЕРНИ!!!! </a:t>
            </a:r>
            <a:endParaRPr lang="bg-BG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 descr="D:\празника\48363992_504966739990433_4641137910551150592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9110" y="2698676"/>
            <a:ext cx="2036825" cy="381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4" descr="D:\празника\48387369_285035772363270_6508217467511242752_n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362" y="2680881"/>
            <a:ext cx="2349261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Model 2" descr="Fluttering butterfly">
                <a:extLst>
                  <a:ext uri="{FF2B5EF4-FFF2-40B4-BE49-F238E27FC236}">
                    <a16:creationId xmlns:a16="http://schemas.microsoft.com/office/drawing/2014/main" id="{33798ECF-1E68-4923-A033-F8B79DC2DF2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40443634"/>
                  </p:ext>
                </p:extLst>
              </p:nvPr>
            </p:nvGraphicFramePr>
            <p:xfrm>
              <a:off x="-10164" y="-389183"/>
              <a:ext cx="3115107" cy="3447427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3115107" cy="3447427"/>
                    </a:xfrm>
                    <a:prstGeom prst="rect">
                      <a:avLst/>
                    </a:prstGeom>
                  </am3d:spPr>
                  <am3d:camera>
                    <am3d:pos x="0" y="0" z="6924214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473092" d="1000000"/>
                    <am3d:preTrans dx="363692" dy="-18605816" dz="1613249"/>
                    <am3d:scale>
                      <am3d:sx n="1000000" d="1000000"/>
                      <am3d:sy n="1000000" d="1000000"/>
                      <am3d:sz n="1000000" d="1000000"/>
                    </am3d:scale>
                    <am3d:rot ax="1711485" ay="3141939" az="1397282"/>
                    <am3d:postTrans dx="0" dy="0" dz="0"/>
                  </am3d:trans>
                  <am3d:raster rName="Office3DRenderer" rVer="16.0.8326">
                    <am3d:blip r:embed="rId7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1366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363318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Model 2" descr="Fluttering butterfly">
                <a:extLst>
                  <a:ext uri="{FF2B5EF4-FFF2-40B4-BE49-F238E27FC236}">
                    <a16:creationId xmlns:a16="http://schemas.microsoft.com/office/drawing/2014/main" id="{33798ECF-1E68-4923-A033-F8B79DC2DF2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10164" y="-389183"/>
                <a:ext cx="3115107" cy="344742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56011722"/>
      </p:ext>
    </p:extLst>
  </p:cSld>
  <p:clrMapOvr>
    <a:masterClrMapping/>
  </p:clrMapOvr>
  <p:transition advTm="12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0" presetClass="emph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367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367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867"/>
                            </p:stCondLst>
                            <p:childTnLst>
                              <p:par>
                                <p:cTn id="1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867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867"/>
                            </p:stCondLst>
                            <p:childTnLst>
                              <p:par>
                                <p:cTn id="3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est 52+ Pink Floral PowerPoint Backgrounds on HipWallpaper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ДЕН НА РОЗОВОТА ФЛАНЕЛКА\87306847_3144694262423396_5512498625000767488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61476">
            <a:off x="376089" y="1815506"/>
            <a:ext cx="2672916" cy="47518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2" descr="D:\ДЕН НА РОЗОВОТА ФЛАНЕЛКА\87385813_257396571925931_7670731206048088064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93938">
            <a:off x="5356553" y="1922578"/>
            <a:ext cx="3530797" cy="43906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" name="Rectangle 1"/>
          <p:cNvSpPr/>
          <p:nvPr/>
        </p:nvSpPr>
        <p:spPr>
          <a:xfrm>
            <a:off x="2445803" y="242889"/>
            <a:ext cx="485512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3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СВЕТОВЕН ДЕН  ЗА БОРБАТА  С НАСИЛИЕТО</a:t>
            </a:r>
            <a:r>
              <a:rPr lang="en-US" sz="3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en-US" sz="36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3D Model 4" descr="Floating rainbow hearts">
                <a:extLst>
                  <a:ext uri="{FF2B5EF4-FFF2-40B4-BE49-F238E27FC236}">
                    <a16:creationId xmlns:a16="http://schemas.microsoft.com/office/drawing/2014/main" id="{8093BC68-56F0-433E-A0BD-EFF36B95D95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46388335"/>
                  </p:ext>
                </p:extLst>
              </p:nvPr>
            </p:nvGraphicFramePr>
            <p:xfrm>
              <a:off x="3050427" y="1977007"/>
              <a:ext cx="3181653" cy="3036159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3181653" cy="3036159"/>
                    </a:xfrm>
                    <a:prstGeom prst="rect">
                      <a:avLst/>
                    </a:prstGeom>
                  </am3d:spPr>
                  <am3d:camera>
                    <am3d:pos x="0" y="0" z="6245360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5861573" d="1000000"/>
                    <am3d:preTrans dx="-3696826" dy="-15032128" dz="-1941640"/>
                    <am3d:scale>
                      <am3d:sx n="1000000" d="1000000"/>
                      <am3d:sy n="1000000" d="1000000"/>
                      <am3d:sz n="1000000" d="1000000"/>
                    </am3d:scale>
                    <am3d:rot ax="-16" ay="1488128" az="-8"/>
                    <am3d:postTrans dx="0" dy="0" dz="0"/>
                  </am3d:trans>
                  <am3d:raster rName="Office3DRenderer" rVer="16.0.8326">
                    <am3d:blip r:embed="rId6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9966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424896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 descr="Floating rainbow hearts">
                <a:extLst>
                  <a:ext uri="{FF2B5EF4-FFF2-40B4-BE49-F238E27FC236}">
                    <a16:creationId xmlns:a16="http://schemas.microsoft.com/office/drawing/2014/main" id="{8093BC68-56F0-433E-A0BD-EFF36B95D95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50427" y="1977007"/>
                <a:ext cx="3181653" cy="303615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0571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12000">
        <p14:ripple/>
      </p:transition>
    </mc:Choice>
    <mc:Fallback xmlns="">
      <p:transition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0" presetClass="emph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9967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2A7B17EA-BCB9-4127-BEF6-D7459CA3EEB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31553" y="0"/>
            <a:ext cx="9258300" cy="6827520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1763688" y="620689"/>
            <a:ext cx="52925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bg-BG" sz="4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C:\Users\Ceca\Desktop\IMG_20171005_1053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07032" y="1995353"/>
            <a:ext cx="2946785" cy="2836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 descr="D:\СНИМКИ 1-3 КЛАС\IMG_20191021_09443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64640" y="47320"/>
            <a:ext cx="2714904" cy="3054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4" descr="D:\снимки от твоят час\P10509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69908" y="4252607"/>
            <a:ext cx="3474092" cy="26668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5" descr="D:\снимки от твоят час\P1050916 (2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31553" y="3851726"/>
            <a:ext cx="3519332" cy="2975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D:\СНИМКИ ОТ ЙОНКА\IMG_20171214_11012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22852" y="207"/>
            <a:ext cx="2630581" cy="26305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Закръглен правоъгълник 13"/>
          <p:cNvSpPr/>
          <p:nvPr/>
        </p:nvSpPr>
        <p:spPr>
          <a:xfrm>
            <a:off x="2688323" y="809875"/>
            <a:ext cx="3834426" cy="90872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Участия в различни проекти </a:t>
            </a:r>
          </a:p>
        </p:txBody>
      </p:sp>
    </p:spTree>
    <p:extLst>
      <p:ext uri="{BB962C8B-B14F-4D97-AF65-F5344CB8AC3E}">
        <p14:creationId xmlns:p14="http://schemas.microsoft.com/office/powerpoint/2010/main" val="3860847272"/>
      </p:ext>
    </p:extLst>
  </p:cSld>
  <p:clrMapOvr>
    <a:masterClrMapping/>
  </p:clrMapOvr>
  <p:transition advTm="1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539552" y="764704"/>
            <a:ext cx="84249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1" i="0" u="none" strike="noStrike" kern="18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</a:rPr>
              <a:t>      На 13.05.2021г. </a:t>
            </a:r>
            <a:r>
              <a:rPr kumimoji="0" lang="en-US" sz="1800" b="1" i="0" u="none" strike="noStrike" kern="18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kumimoji="0" lang="bg-BG" sz="1800" b="1" i="0" u="none" strike="noStrike" kern="18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</a:rPr>
              <a:t>учителите и учениците от Второ основно училище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1" i="0" u="none" strike="noStrike" kern="18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</a:rPr>
              <a:t>„ Н. Й. Вапцаров“ – гр. Търговище посрещнаха скъпи гости. Две </a:t>
            </a: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</a:rPr>
              <a:t>групи деца дойдоха водени от своите учители от двете партниращи училища.  На срещата присъства г-жа Виолина Войнова – старши експерт от РУО гр. Търговище.</a:t>
            </a: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endParaRPr kumimoji="0" lang="bg-BG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 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неформална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обстановка и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преки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разговори учители и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ученици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от трите  училища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заедно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споделиха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 опита и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впечатленията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си от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работата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 в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областта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на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иновациите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373737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endParaRPr kumimoji="0" lang="bg-BG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71003F64-DA7D-4253-ABA8-D6B94F3F4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022" y="2803836"/>
            <a:ext cx="3698289" cy="2842051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2E040B76-9996-42FB-92FD-A43E323DF6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5550" y="2803837"/>
            <a:ext cx="3895682" cy="2914141"/>
          </a:xfrm>
          <a:prstGeom prst="rect">
            <a:avLst/>
          </a:prstGeom>
        </p:spPr>
      </p:pic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CE5F3166-0A46-4519-BAF5-AA65B3F1B34F}"/>
              </a:ext>
            </a:extLst>
          </p:cNvPr>
          <p:cNvSpPr txBox="1"/>
          <p:nvPr/>
        </p:nvSpPr>
        <p:spPr>
          <a:xfrm>
            <a:off x="1691680" y="6125346"/>
            <a:ext cx="6048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FF0000"/>
                </a:solidFill>
              </a:rPr>
              <a:t>Посрещнахме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ги</a:t>
            </a:r>
            <a:r>
              <a:rPr lang="ru-RU" b="1" dirty="0">
                <a:solidFill>
                  <a:srgbClr val="FF0000"/>
                </a:solidFill>
              </a:rPr>
              <a:t> с песни и </a:t>
            </a:r>
            <a:r>
              <a:rPr lang="ru-RU" b="1" dirty="0" err="1">
                <a:solidFill>
                  <a:srgbClr val="FF0000"/>
                </a:solidFill>
              </a:rPr>
              <a:t>танци</a:t>
            </a:r>
            <a:r>
              <a:rPr lang="ru-RU" b="1" dirty="0">
                <a:solidFill>
                  <a:srgbClr val="FF0000"/>
                </a:solidFill>
              </a:rPr>
              <a:t>. </a:t>
            </a:r>
            <a:endParaRPr lang="bg-BG" b="1" dirty="0">
              <a:solidFill>
                <a:srgbClr val="FF0000"/>
              </a:solidFill>
            </a:endParaRPr>
          </a:p>
        </p:txBody>
      </p:sp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4E9C0170-4D06-4FB0-B5A6-311209E31037}"/>
              </a:ext>
            </a:extLst>
          </p:cNvPr>
          <p:cNvSpPr txBox="1"/>
          <p:nvPr/>
        </p:nvSpPr>
        <p:spPr>
          <a:xfrm>
            <a:off x="971600" y="260648"/>
            <a:ext cx="71287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НАЦИОНАЛНА ПРОГРАМА „ИНОВАЦИИ В ДЕЙСТВИЕ“</a:t>
            </a:r>
            <a:endParaRPr kumimoji="0" lang="bg-BG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21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8000">
        <p:circle/>
      </p:transition>
    </mc:Choice>
    <mc:Fallback xmlns="">
      <p:transition spd="slow" advTm="18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Ceca\Downloads\187129776_2863909900491803_8786613149358938623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663" y="2204864"/>
            <a:ext cx="4572000" cy="34194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Ceca\Downloads\187374151_4301070833276504_1242753677138252579_n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35" y="1680760"/>
            <a:ext cx="4644008" cy="347333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251520" y="188640"/>
            <a:ext cx="8352928" cy="158417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„  Учи и преподавай математика с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GeoGebra</a:t>
            </a: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“  </a:t>
            </a:r>
          </a:p>
        </p:txBody>
      </p:sp>
      <p:sp>
        <p:nvSpPr>
          <p:cNvPr id="3" name="Правоъгълник 2"/>
          <p:cNvSpPr/>
          <p:nvPr/>
        </p:nvSpPr>
        <p:spPr>
          <a:xfrm>
            <a:off x="827583" y="5157192"/>
            <a:ext cx="7416825" cy="158417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Учениците от  шести клас експериментират в увлекателния свят на математиката по един модерен и забавен начин.  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3" name="3D Model 12" descr="Flying bee">
                <a:extLst>
                  <a:ext uri="{FF2B5EF4-FFF2-40B4-BE49-F238E27FC236}">
                    <a16:creationId xmlns:a16="http://schemas.microsoft.com/office/drawing/2014/main" id="{F42E3685-70CA-4716-973C-9A3E8ECA9B09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-396553" y="-767746"/>
              <a:ext cx="2632620" cy="4052730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2632620" cy="4052730"/>
                    </a:xfrm>
                    <a:prstGeom prst="rect">
                      <a:avLst/>
                    </a:prstGeom>
                  </am3d:spPr>
                  <am3d:camera>
                    <am3d:pos x="0" y="0" z="6283669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8990" d="1000000"/>
                    <am3d:preTrans dx="-743565" dy="-17027801" dz="1333062"/>
                    <am3d:scale>
                      <am3d:sx n="1000000" d="1000000"/>
                      <am3d:sy n="1000000" d="1000000"/>
                      <am3d:sz n="1000000" d="1000000"/>
                    </am3d:scale>
                    <am3d:rot ax="3386847" ay="3866201" az="3220647"/>
                    <am3d:postTrans dx="0" dy="0" dz="0"/>
                  </am3d:trans>
                  <am3d:raster rName="Office3DRenderer" rVer="16.0.8326">
                    <am3d:blip r:embed="rId5"/>
                  </am3d:raster>
                  <am3d:extLst>
                    <a:ext uri="{9A65AA19-BECB-4387-8358-8AD5134E1D82}">
                      <a3danim:embedAnim xmlns:a3danim="http://schemas.microsoft.com/office/drawing/2018/animation/model3d" animId="2">
                        <a3danim:animPr length="91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2"/>
                    </a:ext>
                  </am3d:extLst>
                  <am3d:objViewport viewportSz="418873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3" name="3D Model 12" descr="Flying bee">
                <a:extLst>
                  <a:ext uri="{FF2B5EF4-FFF2-40B4-BE49-F238E27FC236}">
                    <a16:creationId xmlns:a16="http://schemas.microsoft.com/office/drawing/2014/main" id="{F42E3685-70CA-4716-973C-9A3E8ECA9B0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396553" y="-767746"/>
                <a:ext cx="2632620" cy="405273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5288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circle/>
      </p:transition>
    </mc:Choice>
    <mc:Fallback xmlns="">
      <p:transition spd="slow" advClick="0" advTm="1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2" presetClass="emph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9133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embedded3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D5707131-9F78-4046-8E1B-2B605701D3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75" r="-1" b="-1"/>
          <a:stretch/>
        </p:blipFill>
        <p:spPr>
          <a:xfrm>
            <a:off x="4" y="3557522"/>
            <a:ext cx="4500562" cy="3300478"/>
          </a:xfrm>
          <a:custGeom>
            <a:avLst/>
            <a:gdLst/>
            <a:ahLst/>
            <a:cxnLst/>
            <a:rect l="l" t="t" r="r" b="b"/>
            <a:pathLst>
              <a:path w="6000749" h="3300478">
                <a:moveTo>
                  <a:pt x="0" y="0"/>
                </a:moveTo>
                <a:lnTo>
                  <a:pt x="72689" y="17405"/>
                </a:lnTo>
                <a:cubicBezTo>
                  <a:pt x="148479" y="30382"/>
                  <a:pt x="220740" y="46697"/>
                  <a:pt x="296224" y="60096"/>
                </a:cubicBezTo>
                <a:cubicBezTo>
                  <a:pt x="370204" y="73143"/>
                  <a:pt x="437718" y="89378"/>
                  <a:pt x="480347" y="125215"/>
                </a:cubicBezTo>
                <a:cubicBezTo>
                  <a:pt x="499354" y="141006"/>
                  <a:pt x="525380" y="157497"/>
                  <a:pt x="557941" y="163614"/>
                </a:cubicBezTo>
                <a:cubicBezTo>
                  <a:pt x="604343" y="172287"/>
                  <a:pt x="661151" y="169659"/>
                  <a:pt x="711163" y="175552"/>
                </a:cubicBezTo>
                <a:cubicBezTo>
                  <a:pt x="770061" y="182442"/>
                  <a:pt x="837586" y="186026"/>
                  <a:pt x="879547" y="204397"/>
                </a:cubicBezTo>
                <a:cubicBezTo>
                  <a:pt x="916853" y="220789"/>
                  <a:pt x="953852" y="232503"/>
                  <a:pt x="1001114" y="239543"/>
                </a:cubicBezTo>
                <a:cubicBezTo>
                  <a:pt x="1034229" y="244449"/>
                  <a:pt x="1060244" y="258297"/>
                  <a:pt x="1094193" y="261385"/>
                </a:cubicBezTo>
                <a:cubicBezTo>
                  <a:pt x="1138864" y="265585"/>
                  <a:pt x="1183576" y="267514"/>
                  <a:pt x="1223712" y="278215"/>
                </a:cubicBezTo>
                <a:cubicBezTo>
                  <a:pt x="1265353" y="289267"/>
                  <a:pt x="1311848" y="296040"/>
                  <a:pt x="1355116" y="305727"/>
                </a:cubicBezTo>
                <a:cubicBezTo>
                  <a:pt x="1378077" y="310948"/>
                  <a:pt x="1397486" y="319319"/>
                  <a:pt x="1419784" y="325013"/>
                </a:cubicBezTo>
                <a:cubicBezTo>
                  <a:pt x="1460606" y="335426"/>
                  <a:pt x="1502092" y="345368"/>
                  <a:pt x="1543855" y="354703"/>
                </a:cubicBezTo>
                <a:cubicBezTo>
                  <a:pt x="1585613" y="364041"/>
                  <a:pt x="1625936" y="376036"/>
                  <a:pt x="1671044" y="380741"/>
                </a:cubicBezTo>
                <a:cubicBezTo>
                  <a:pt x="1747929" y="388654"/>
                  <a:pt x="1830544" y="388195"/>
                  <a:pt x="1905503" y="397893"/>
                </a:cubicBezTo>
                <a:cubicBezTo>
                  <a:pt x="1981585" y="407807"/>
                  <a:pt x="2054121" y="423516"/>
                  <a:pt x="2122943" y="441264"/>
                </a:cubicBezTo>
                <a:cubicBezTo>
                  <a:pt x="2177383" y="455211"/>
                  <a:pt x="2228579" y="469433"/>
                  <a:pt x="2294750" y="471131"/>
                </a:cubicBezTo>
                <a:cubicBezTo>
                  <a:pt x="2331675" y="472095"/>
                  <a:pt x="2371411" y="480021"/>
                  <a:pt x="2395406" y="492458"/>
                </a:cubicBezTo>
                <a:cubicBezTo>
                  <a:pt x="2447356" y="519599"/>
                  <a:pt x="2511089" y="534865"/>
                  <a:pt x="2582173" y="545492"/>
                </a:cubicBezTo>
                <a:cubicBezTo>
                  <a:pt x="2677107" y="559893"/>
                  <a:pt x="2771049" y="575002"/>
                  <a:pt x="2866260" y="588796"/>
                </a:cubicBezTo>
                <a:cubicBezTo>
                  <a:pt x="2922428" y="597021"/>
                  <a:pt x="2978373" y="606221"/>
                  <a:pt x="3037154" y="609730"/>
                </a:cubicBezTo>
                <a:cubicBezTo>
                  <a:pt x="3157310" y="617134"/>
                  <a:pt x="3279823" y="620612"/>
                  <a:pt x="3400817" y="626198"/>
                </a:cubicBezTo>
                <a:cubicBezTo>
                  <a:pt x="3440399" y="627913"/>
                  <a:pt x="3478286" y="633081"/>
                  <a:pt x="3518453" y="633771"/>
                </a:cubicBezTo>
                <a:cubicBezTo>
                  <a:pt x="3561907" y="634557"/>
                  <a:pt x="3607885" y="630075"/>
                  <a:pt x="3651342" y="630861"/>
                </a:cubicBezTo>
                <a:cubicBezTo>
                  <a:pt x="3723632" y="632064"/>
                  <a:pt x="3794230" y="636720"/>
                  <a:pt x="3866543" y="638109"/>
                </a:cubicBezTo>
                <a:cubicBezTo>
                  <a:pt x="4006046" y="640675"/>
                  <a:pt x="4145773" y="642266"/>
                  <a:pt x="4285471" y="643671"/>
                </a:cubicBezTo>
                <a:cubicBezTo>
                  <a:pt x="4315374" y="643936"/>
                  <a:pt x="4347225" y="639959"/>
                  <a:pt x="4376825" y="640644"/>
                </a:cubicBezTo>
                <a:cubicBezTo>
                  <a:pt x="4455420" y="642648"/>
                  <a:pt x="4533819" y="645811"/>
                  <a:pt x="4611883" y="649214"/>
                </a:cubicBezTo>
                <a:cubicBezTo>
                  <a:pt x="4659172" y="651342"/>
                  <a:pt x="4705681" y="655657"/>
                  <a:pt x="4753273" y="657363"/>
                </a:cubicBezTo>
                <a:cubicBezTo>
                  <a:pt x="4791348" y="658728"/>
                  <a:pt x="4830282" y="658460"/>
                  <a:pt x="4869416" y="657032"/>
                </a:cubicBezTo>
                <a:cubicBezTo>
                  <a:pt x="4903113" y="655812"/>
                  <a:pt x="4937685" y="650501"/>
                  <a:pt x="4971133" y="650072"/>
                </a:cubicBezTo>
                <a:cubicBezTo>
                  <a:pt x="5061656" y="648862"/>
                  <a:pt x="5151315" y="649288"/>
                  <a:pt x="5241228" y="648921"/>
                </a:cubicBezTo>
                <a:cubicBezTo>
                  <a:pt x="5277251" y="648692"/>
                  <a:pt x="5313809" y="647064"/>
                  <a:pt x="5348948" y="648281"/>
                </a:cubicBezTo>
                <a:cubicBezTo>
                  <a:pt x="5442983" y="651292"/>
                  <a:pt x="5535908" y="656726"/>
                  <a:pt x="5630171" y="658761"/>
                </a:cubicBezTo>
                <a:cubicBezTo>
                  <a:pt x="5708354" y="660446"/>
                  <a:pt x="5788179" y="658309"/>
                  <a:pt x="5867227" y="658360"/>
                </a:cubicBezTo>
                <a:cubicBezTo>
                  <a:pt x="5900754" y="658487"/>
                  <a:pt x="5933144" y="660851"/>
                  <a:pt x="5966562" y="660236"/>
                </a:cubicBezTo>
                <a:lnTo>
                  <a:pt x="6000749" y="659419"/>
                </a:lnTo>
                <a:lnTo>
                  <a:pt x="6000749" y="3300478"/>
                </a:lnTo>
                <a:lnTo>
                  <a:pt x="0" y="3300478"/>
                </a:lnTo>
                <a:close/>
              </a:path>
            </a:pathLst>
          </a:custGeom>
        </p:spPr>
      </p:pic>
      <p:pic>
        <p:nvPicPr>
          <p:cNvPr id="4098" name="Picture 2" descr="C:\Users\Ceca\Downloads\185431781_2002670409873489_8168243080290621147_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" r="-4" b="-4"/>
          <a:stretch/>
        </p:blipFill>
        <p:spPr bwMode="auto">
          <a:xfrm>
            <a:off x="4571999" y="3406782"/>
            <a:ext cx="4500563" cy="3380536"/>
          </a:xfrm>
          <a:custGeom>
            <a:avLst/>
            <a:gdLst/>
            <a:ahLst/>
            <a:cxnLst/>
            <a:rect l="l" t="t" r="r" b="b"/>
            <a:pathLst>
              <a:path w="6000750" h="3380536">
                <a:moveTo>
                  <a:pt x="6000750" y="0"/>
                </a:moveTo>
                <a:lnTo>
                  <a:pt x="6000750" y="3380536"/>
                </a:lnTo>
                <a:lnTo>
                  <a:pt x="0" y="3380536"/>
                </a:lnTo>
                <a:lnTo>
                  <a:pt x="0" y="734920"/>
                </a:lnTo>
                <a:lnTo>
                  <a:pt x="1093" y="734894"/>
                </a:lnTo>
                <a:cubicBezTo>
                  <a:pt x="43982" y="734250"/>
                  <a:pt x="86046" y="738067"/>
                  <a:pt x="129383" y="735472"/>
                </a:cubicBezTo>
                <a:cubicBezTo>
                  <a:pt x="232305" y="729284"/>
                  <a:pt x="335599" y="720589"/>
                  <a:pt x="438999" y="712634"/>
                </a:cubicBezTo>
                <a:cubicBezTo>
                  <a:pt x="545632" y="704405"/>
                  <a:pt x="651967" y="696598"/>
                  <a:pt x="758502" y="687629"/>
                </a:cubicBezTo>
                <a:cubicBezTo>
                  <a:pt x="816777" y="682526"/>
                  <a:pt x="875042" y="674778"/>
                  <a:pt x="933290" y="669489"/>
                </a:cubicBezTo>
                <a:cubicBezTo>
                  <a:pt x="984350" y="664848"/>
                  <a:pt x="1035368" y="662477"/>
                  <a:pt x="1086504" y="658393"/>
                </a:cubicBezTo>
                <a:cubicBezTo>
                  <a:pt x="1130780" y="654718"/>
                  <a:pt x="1175255" y="649883"/>
                  <a:pt x="1219532" y="646211"/>
                </a:cubicBezTo>
                <a:cubicBezTo>
                  <a:pt x="1290460" y="640432"/>
                  <a:pt x="1361111" y="635262"/>
                  <a:pt x="1431709" y="629721"/>
                </a:cubicBezTo>
                <a:cubicBezTo>
                  <a:pt x="1461215" y="627211"/>
                  <a:pt x="1492576" y="627456"/>
                  <a:pt x="1519665" y="620761"/>
                </a:cubicBezTo>
                <a:cubicBezTo>
                  <a:pt x="1587914" y="603847"/>
                  <a:pt x="1656385" y="596155"/>
                  <a:pt x="1725964" y="591136"/>
                </a:cubicBezTo>
                <a:cubicBezTo>
                  <a:pt x="1749760" y="589442"/>
                  <a:pt x="1775052" y="585455"/>
                  <a:pt x="1797448" y="579050"/>
                </a:cubicBezTo>
                <a:cubicBezTo>
                  <a:pt x="1843314" y="566085"/>
                  <a:pt x="1887378" y="550735"/>
                  <a:pt x="1932321" y="536393"/>
                </a:cubicBezTo>
                <a:cubicBezTo>
                  <a:pt x="1937187" y="534756"/>
                  <a:pt x="1943228" y="533703"/>
                  <a:pt x="1948501" y="532386"/>
                </a:cubicBezTo>
                <a:cubicBezTo>
                  <a:pt x="1978396" y="524909"/>
                  <a:pt x="2007929" y="517486"/>
                  <a:pt x="2037878" y="510381"/>
                </a:cubicBezTo>
                <a:cubicBezTo>
                  <a:pt x="2054084" y="506558"/>
                  <a:pt x="2070836" y="503979"/>
                  <a:pt x="2087074" y="500340"/>
                </a:cubicBezTo>
                <a:cubicBezTo>
                  <a:pt x="2149871" y="486094"/>
                  <a:pt x="2221077" y="484809"/>
                  <a:pt x="2272856" y="454575"/>
                </a:cubicBezTo>
                <a:cubicBezTo>
                  <a:pt x="2306493" y="435047"/>
                  <a:pt x="2341593" y="433439"/>
                  <a:pt x="2380102" y="430210"/>
                </a:cubicBezTo>
                <a:cubicBezTo>
                  <a:pt x="2409255" y="427750"/>
                  <a:pt x="2438805" y="422967"/>
                  <a:pt x="2468101" y="418977"/>
                </a:cubicBezTo>
                <a:cubicBezTo>
                  <a:pt x="2519583" y="412197"/>
                  <a:pt x="2571012" y="405050"/>
                  <a:pt x="2622546" y="398641"/>
                </a:cubicBezTo>
                <a:cubicBezTo>
                  <a:pt x="2639021" y="396667"/>
                  <a:pt x="2656456" y="398901"/>
                  <a:pt x="2672416" y="395869"/>
                </a:cubicBezTo>
                <a:cubicBezTo>
                  <a:pt x="2746162" y="381759"/>
                  <a:pt x="2819618" y="365613"/>
                  <a:pt x="2893417" y="351874"/>
                </a:cubicBezTo>
                <a:cubicBezTo>
                  <a:pt x="2935273" y="344015"/>
                  <a:pt x="2978970" y="341367"/>
                  <a:pt x="3020364" y="332819"/>
                </a:cubicBezTo>
                <a:cubicBezTo>
                  <a:pt x="3068129" y="322982"/>
                  <a:pt x="3114165" y="308673"/>
                  <a:pt x="3161340" y="297221"/>
                </a:cubicBezTo>
                <a:cubicBezTo>
                  <a:pt x="3174361" y="294043"/>
                  <a:pt x="3189234" y="293619"/>
                  <a:pt x="3203209" y="292002"/>
                </a:cubicBezTo>
                <a:cubicBezTo>
                  <a:pt x="3218968" y="290132"/>
                  <a:pt x="3234424" y="288682"/>
                  <a:pt x="3250157" y="286626"/>
                </a:cubicBezTo>
                <a:cubicBezTo>
                  <a:pt x="3298044" y="280172"/>
                  <a:pt x="3345797" y="272792"/>
                  <a:pt x="3393816" y="267263"/>
                </a:cubicBezTo>
                <a:cubicBezTo>
                  <a:pt x="3423190" y="263828"/>
                  <a:pt x="3454970" y="267035"/>
                  <a:pt x="3481707" y="260387"/>
                </a:cubicBezTo>
                <a:cubicBezTo>
                  <a:pt x="3536267" y="247128"/>
                  <a:pt x="3593313" y="251261"/>
                  <a:pt x="3647214" y="233375"/>
                </a:cubicBezTo>
                <a:cubicBezTo>
                  <a:pt x="3663930" y="227969"/>
                  <a:pt x="3688543" y="232010"/>
                  <a:pt x="3709301" y="229426"/>
                </a:cubicBezTo>
                <a:cubicBezTo>
                  <a:pt x="3761192" y="222966"/>
                  <a:pt x="3812924" y="215397"/>
                  <a:pt x="3864656" y="207827"/>
                </a:cubicBezTo>
                <a:cubicBezTo>
                  <a:pt x="3911037" y="201021"/>
                  <a:pt x="3959597" y="196736"/>
                  <a:pt x="4003477" y="185188"/>
                </a:cubicBezTo>
                <a:cubicBezTo>
                  <a:pt x="4049448" y="172966"/>
                  <a:pt x="4091674" y="167696"/>
                  <a:pt x="4137906" y="167519"/>
                </a:cubicBezTo>
                <a:cubicBezTo>
                  <a:pt x="4169570" y="167345"/>
                  <a:pt x="4202490" y="163215"/>
                  <a:pt x="4234799" y="159925"/>
                </a:cubicBezTo>
                <a:cubicBezTo>
                  <a:pt x="4269635" y="156466"/>
                  <a:pt x="4307277" y="147130"/>
                  <a:pt x="4339561" y="148755"/>
                </a:cubicBezTo>
                <a:cubicBezTo>
                  <a:pt x="4435674" y="153547"/>
                  <a:pt x="4532250" y="143733"/>
                  <a:pt x="4630056" y="129778"/>
                </a:cubicBezTo>
                <a:cubicBezTo>
                  <a:pt x="4647906" y="127231"/>
                  <a:pt x="4665742" y="122044"/>
                  <a:pt x="4682476" y="116824"/>
                </a:cubicBezTo>
                <a:cubicBezTo>
                  <a:pt x="4780053" y="85907"/>
                  <a:pt x="4880569" y="73077"/>
                  <a:pt x="4983755" y="68740"/>
                </a:cubicBezTo>
                <a:cubicBezTo>
                  <a:pt x="5005134" y="67956"/>
                  <a:pt x="5028744" y="64966"/>
                  <a:pt x="5049489" y="59740"/>
                </a:cubicBezTo>
                <a:cubicBezTo>
                  <a:pt x="5107823" y="44808"/>
                  <a:pt x="5163760" y="25875"/>
                  <a:pt x="5222715" y="12743"/>
                </a:cubicBezTo>
                <a:cubicBezTo>
                  <a:pt x="5320150" y="-8899"/>
                  <a:pt x="5409108" y="4464"/>
                  <a:pt x="5499654" y="8541"/>
                </a:cubicBezTo>
                <a:cubicBezTo>
                  <a:pt x="5585786" y="12301"/>
                  <a:pt x="5662247" y="37645"/>
                  <a:pt x="5760350" y="15528"/>
                </a:cubicBezTo>
                <a:cubicBezTo>
                  <a:pt x="5770235" y="13363"/>
                  <a:pt x="5782015" y="16781"/>
                  <a:pt x="5793267" y="16498"/>
                </a:cubicBezTo>
                <a:cubicBezTo>
                  <a:pt x="5824109" y="15685"/>
                  <a:pt x="5855057" y="15611"/>
                  <a:pt x="5885995" y="12898"/>
                </a:cubicBezTo>
                <a:cubicBezTo>
                  <a:pt x="5923792" y="9771"/>
                  <a:pt x="5961883" y="3581"/>
                  <a:pt x="5999626" y="83"/>
                </a:cubicBez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628650" y="1038675"/>
            <a:ext cx="3293268" cy="20154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5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</a:p>
        </p:txBody>
      </p:sp>
      <p:sp>
        <p:nvSpPr>
          <p:cNvPr id="3" name="Правоъгълник 2"/>
          <p:cNvSpPr/>
          <p:nvPr/>
        </p:nvSpPr>
        <p:spPr>
          <a:xfrm>
            <a:off x="179799" y="809327"/>
            <a:ext cx="8784401" cy="26057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0000" lnSpcReduction="20000"/>
          </a:bodyPr>
          <a:lstStyle/>
          <a:p>
            <a:pPr marR="0" lvl="0" algn="just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Децата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от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нашето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училище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и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гостите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участваха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в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общ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мини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проект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.</a:t>
            </a:r>
          </a:p>
          <a:p>
            <a:pPr marR="0" lvl="0" algn="just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Име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на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проекта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“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Успяваме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защото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творим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!“ </a:t>
            </a:r>
          </a:p>
          <a:p>
            <a:pPr marR="0" lvl="0" algn="just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Учебни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предмети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които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бяха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включени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в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проекта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: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Технологии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и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предприемачество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,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Изобразително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изкуство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и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Музика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.</a:t>
            </a:r>
          </a:p>
          <a:p>
            <a:pPr marR="0" lvl="0" algn="just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Много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емоционално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и с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голямо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желание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децата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заедно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изработиха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портрети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на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наши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борци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за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свобода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–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Васил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Левски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,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Христо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Ботев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и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Никола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Вапцаров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от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еко-материали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–  с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подправки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от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кухнята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на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sz="31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мама</a:t>
            </a:r>
            <a:r>
              <a:rPr kumimoji="0" lang="en-US" sz="3100" b="1" i="0" u="none" strike="noStrike" cap="none" spc="0" normalizeH="0" baseline="0" noProof="0" dirty="0">
                <a:ln>
                  <a:noFill/>
                </a:ln>
                <a:solidFill>
                  <a:schemeClr val="tx1">
                    <a:alpha val="80000"/>
                  </a:schemeClr>
                </a:solidFill>
                <a:effectLst/>
                <a:uLnTx/>
                <a:uFillTx/>
              </a:rPr>
              <a:t>. </a:t>
            </a:r>
          </a:p>
          <a:p>
            <a:pPr marR="0" lvl="0" algn="just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000" b="1" i="0" u="none" strike="noStrike" cap="none" spc="0" normalizeH="0" baseline="0" noProof="0" dirty="0">
                <a:ln>
                  <a:noFill/>
                </a:ln>
                <a:solidFill>
                  <a:schemeClr val="bg1">
                    <a:alpha val="80000"/>
                  </a:schemeClr>
                </a:solidFill>
                <a:effectLst/>
                <a:uLnTx/>
                <a:uFillTx/>
              </a:rPr>
              <a:t>  .</a:t>
            </a:r>
          </a:p>
        </p:txBody>
      </p:sp>
    </p:spTree>
    <p:extLst>
      <p:ext uri="{BB962C8B-B14F-4D97-AF65-F5344CB8AC3E}">
        <p14:creationId xmlns:p14="http://schemas.microsoft.com/office/powerpoint/2010/main" val="175303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2000">
        <p14:ripple/>
      </p:transition>
    </mc:Choice>
    <mc:Fallback xmlns="">
      <p:transition spd="slow" advTm="22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2A7B17EA-BCB9-4127-BEF6-D7459CA3EEB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9604" y="30480"/>
            <a:ext cx="9144000" cy="6827520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1331640" y="6165304"/>
            <a:ext cx="666936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bg-BG" sz="800" i="1" dirty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bg-BG" sz="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авоъгълник 6"/>
          <p:cNvSpPr/>
          <p:nvPr/>
        </p:nvSpPr>
        <p:spPr>
          <a:xfrm>
            <a:off x="712446" y="2132856"/>
            <a:ext cx="811149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>
                <a:solidFill>
                  <a:srgbClr val="FF0000"/>
                </a:solidFill>
                <a:cs typeface="Aharoni" pitchFamily="2" charset="-79"/>
              </a:rPr>
              <a:t>Малките училища </a:t>
            </a:r>
            <a:r>
              <a:rPr lang="ru-RU" sz="4000" b="1" i="1" dirty="0" err="1">
                <a:solidFill>
                  <a:srgbClr val="FF0000"/>
                </a:solidFill>
                <a:cs typeface="Aharoni" pitchFamily="2" charset="-79"/>
              </a:rPr>
              <a:t>имат</a:t>
            </a:r>
            <a:r>
              <a:rPr lang="ru-RU" sz="4000" b="1" i="1" dirty="0">
                <a:solidFill>
                  <a:srgbClr val="FF0000"/>
                </a:solidFill>
                <a:cs typeface="Aharoni" pitchFamily="2" charset="-79"/>
              </a:rPr>
              <a:t> </a:t>
            </a:r>
            <a:r>
              <a:rPr lang="ru-RU" sz="4000" b="1" i="1" dirty="0" err="1">
                <a:solidFill>
                  <a:srgbClr val="FF0000"/>
                </a:solidFill>
                <a:cs typeface="Aharoni" pitchFamily="2" charset="-79"/>
              </a:rPr>
              <a:t>своите</a:t>
            </a:r>
            <a:r>
              <a:rPr lang="ru-RU" sz="4000" b="1" i="1" dirty="0">
                <a:solidFill>
                  <a:srgbClr val="FF0000"/>
                </a:solidFill>
                <a:cs typeface="Aharoni" pitchFamily="2" charset="-79"/>
              </a:rPr>
              <a:t> </a:t>
            </a:r>
            <a:r>
              <a:rPr lang="ru-RU" sz="4000" b="1" i="1" dirty="0" err="1">
                <a:solidFill>
                  <a:srgbClr val="FF0000"/>
                </a:solidFill>
                <a:cs typeface="Aharoni" pitchFamily="2" charset="-79"/>
              </a:rPr>
              <a:t>големи</a:t>
            </a:r>
            <a:r>
              <a:rPr lang="ru-RU" sz="4000" b="1" i="1" dirty="0">
                <a:solidFill>
                  <a:srgbClr val="FF0000"/>
                </a:solidFill>
                <a:cs typeface="Aharoni" pitchFamily="2" charset="-79"/>
              </a:rPr>
              <a:t> </a:t>
            </a:r>
            <a:r>
              <a:rPr lang="ru-RU" sz="4000" b="1" i="1" dirty="0" err="1">
                <a:solidFill>
                  <a:srgbClr val="FF0000"/>
                </a:solidFill>
                <a:cs typeface="Aharoni" pitchFamily="2" charset="-79"/>
              </a:rPr>
              <a:t>предимства</a:t>
            </a:r>
            <a:r>
              <a:rPr lang="ru-RU" sz="4000" b="1" i="1" dirty="0">
                <a:solidFill>
                  <a:srgbClr val="FF0000"/>
                </a:solidFill>
                <a:cs typeface="Aharoni" pitchFamily="2" charset="-79"/>
              </a:rPr>
              <a:t> !</a:t>
            </a:r>
          </a:p>
          <a:p>
            <a:pPr algn="ctr"/>
            <a:r>
              <a:rPr lang="ru-RU" sz="4000" b="1" i="1" dirty="0" err="1">
                <a:solidFill>
                  <a:srgbClr val="FF0000"/>
                </a:solidFill>
                <a:cs typeface="Aharoni" pitchFamily="2" charset="-79"/>
              </a:rPr>
              <a:t>Направете</a:t>
            </a:r>
            <a:r>
              <a:rPr lang="ru-RU" sz="4000" b="1" i="1" dirty="0">
                <a:solidFill>
                  <a:srgbClr val="FF0000"/>
                </a:solidFill>
                <a:cs typeface="Aharoni" pitchFamily="2" charset="-79"/>
              </a:rPr>
              <a:t> своя правилен </a:t>
            </a:r>
            <a:r>
              <a:rPr lang="ru-RU" sz="4000" b="1" i="1" dirty="0" err="1">
                <a:solidFill>
                  <a:srgbClr val="FF0000"/>
                </a:solidFill>
                <a:cs typeface="Aharoni" pitchFamily="2" charset="-79"/>
              </a:rPr>
              <a:t>избор</a:t>
            </a:r>
            <a:r>
              <a:rPr lang="ru-RU" sz="4000" b="1" i="1" dirty="0">
                <a:solidFill>
                  <a:srgbClr val="FF0000"/>
                </a:solidFill>
                <a:cs typeface="Aharoni" pitchFamily="2" charset="-79"/>
              </a:rPr>
              <a:t> и </a:t>
            </a:r>
            <a:r>
              <a:rPr lang="ru-RU" sz="4000" b="1" i="1" dirty="0" err="1">
                <a:solidFill>
                  <a:srgbClr val="FF0000"/>
                </a:solidFill>
                <a:cs typeface="Aharoni" pitchFamily="2" charset="-79"/>
              </a:rPr>
              <a:t>елате</a:t>
            </a:r>
            <a:r>
              <a:rPr lang="ru-RU" sz="4000" b="1" i="1" dirty="0">
                <a:solidFill>
                  <a:srgbClr val="FF0000"/>
                </a:solidFill>
                <a:cs typeface="Aharoni" pitchFamily="2" charset="-79"/>
              </a:rPr>
              <a:t> при нас </a:t>
            </a:r>
            <a:r>
              <a:rPr lang="ru-RU" sz="4000" b="1" i="1" dirty="0" err="1">
                <a:solidFill>
                  <a:srgbClr val="FF0000"/>
                </a:solidFill>
                <a:cs typeface="Aharoni" pitchFamily="2" charset="-79"/>
              </a:rPr>
              <a:t>през</a:t>
            </a:r>
            <a:r>
              <a:rPr lang="ru-RU" sz="4000" b="1" i="1" dirty="0">
                <a:solidFill>
                  <a:srgbClr val="FF0000"/>
                </a:solidFill>
                <a:cs typeface="Aharoni" pitchFamily="2" charset="-79"/>
              </a:rPr>
              <a:t> учебната202</a:t>
            </a:r>
            <a:r>
              <a:rPr lang="bg-BG" sz="4000" b="1" i="1" dirty="0">
                <a:solidFill>
                  <a:srgbClr val="FF0000"/>
                </a:solidFill>
                <a:cs typeface="Aharoni" pitchFamily="2" charset="-79"/>
              </a:rPr>
              <a:t>2</a:t>
            </a:r>
            <a:r>
              <a:rPr lang="ru-RU" sz="4000" b="1" i="1" dirty="0">
                <a:solidFill>
                  <a:srgbClr val="FF0000"/>
                </a:solidFill>
                <a:cs typeface="Aharoni" pitchFamily="2" charset="-79"/>
              </a:rPr>
              <a:t>/202</a:t>
            </a:r>
            <a:r>
              <a:rPr lang="bg-BG" sz="4000" b="1" i="1" dirty="0">
                <a:solidFill>
                  <a:srgbClr val="FF0000"/>
                </a:solidFill>
                <a:cs typeface="Aharoni" pitchFamily="2" charset="-79"/>
              </a:rPr>
              <a:t>3</a:t>
            </a:r>
            <a:r>
              <a:rPr lang="ru-RU" sz="4000" b="1" i="1" dirty="0">
                <a:solidFill>
                  <a:srgbClr val="FF0000"/>
                </a:solidFill>
                <a:cs typeface="Aharoni" pitchFamily="2" charset="-79"/>
              </a:rPr>
              <a:t> година !</a:t>
            </a:r>
          </a:p>
        </p:txBody>
      </p:sp>
      <p:sp>
        <p:nvSpPr>
          <p:cNvPr id="5" name="Rectangle 4"/>
          <p:cNvSpPr/>
          <p:nvPr/>
        </p:nvSpPr>
        <p:spPr>
          <a:xfrm>
            <a:off x="780987" y="352658"/>
            <a:ext cx="836301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4000" b="1" spc="50" dirty="0">
                <a:ln w="9525" cmpd="sng">
                  <a:solidFill>
                    <a:prstClr val="black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</a:rPr>
              <a:t>ВТОРО ОСНОВНО УЧИЛИЩЕ</a:t>
            </a:r>
          </a:p>
          <a:p>
            <a:pPr algn="ctr"/>
            <a:r>
              <a:rPr lang="bg-BG" sz="4000" b="1" spc="50" dirty="0">
                <a:ln w="9525" cmpd="sng">
                  <a:solidFill>
                    <a:prstClr val="black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</a:rPr>
              <a:t> „НИКОЛА ЙОНКОВ ВАПЦАРОВ”-</a:t>
            </a:r>
          </a:p>
          <a:p>
            <a:pPr algn="ctr"/>
            <a:r>
              <a:rPr lang="bg-BG" sz="4000" b="1" spc="50" dirty="0">
                <a:ln w="9525" cmpd="sng">
                  <a:solidFill>
                    <a:prstClr val="black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</a:rPr>
              <a:t> ГР. ТЪРГОВИЩЕ</a:t>
            </a:r>
            <a:endParaRPr lang="en-US" sz="4000" b="1" spc="50" dirty="0">
              <a:ln w="9525" cmpd="sng">
                <a:solidFill>
                  <a:prstClr val="black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</a:endParaRPr>
          </a:p>
        </p:txBody>
      </p:sp>
      <p:pic>
        <p:nvPicPr>
          <p:cNvPr id="8" name="Картина 2" descr="емблема_2_оу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87" b="95364" l="0" r="98667">
                        <a14:foregroundMark x1="16981" y1="31472" x2="20667" y2="28477"/>
                        <a14:foregroundMark x1="20667" y1="28477" x2="21330" y2="24964"/>
                        <a14:foregroundMark x1="54811" y1="5396" x2="63093" y2="5944"/>
                        <a14:foregroundMark x1="76369" y1="25027" x2="62667" y2="45695"/>
                        <a14:foregroundMark x1="62667" y1="45695" x2="29333" y2="45695"/>
                        <a14:foregroundMark x1="29333" y1="45695" x2="19333" y2="39073"/>
                        <a14:foregroundMark x1="17117" y1="34984" x2="16774" y2="34352"/>
                        <a14:foregroundMark x1="19333" y1="39073" x2="17173" y2="35088"/>
                        <a14:foregroundMark x1="0" y1="52318" x2="0" y2="54305"/>
                        <a14:foregroundMark x1="0" y1="35100" x2="0" y2="35656"/>
                        <a14:foregroundMark x1="20687" y1="79214" x2="22000" y2="80795"/>
                        <a14:foregroundMark x1="13205" y1="70204" x2="17474" y2="75345"/>
                        <a14:foregroundMark x1="0" y1="54305" x2="1973" y2="56680"/>
                        <a14:foregroundMark x1="22000" y1="80795" x2="30667" y2="84768"/>
                        <a14:foregroundMark x1="30667" y1="84768" x2="77333" y2="72185"/>
                        <a14:foregroundMark x1="77333" y1="72185" x2="93333" y2="52980"/>
                        <a14:foregroundMark x1="93333" y1="52980" x2="97333" y2="42384"/>
                        <a14:foregroundMark x1="93455" y1="37086" x2="93217" y2="36761"/>
                        <a14:foregroundMark x1="97333" y1="42384" x2="95879" y2="40397"/>
                        <a14:foregroundMark x1="79331" y1="28296" x2="67333" y2="21854"/>
                        <a14:foregroundMark x1="67333" y1="21854" x2="32667" y2="19205"/>
                        <a14:foregroundMark x1="13178" y1="23815" x2="10047" y2="24556"/>
                        <a14:foregroundMark x1="32667" y1="19205" x2="23234" y2="21436"/>
                        <a14:foregroundMark x1="24667" y1="83444" x2="20211" y2="81784"/>
                        <a14:foregroundMark x1="10821" y1="74141" x2="9662" y2="72199"/>
                        <a14:foregroundMark x1="1800" y1="56716" x2="427" y2="52351"/>
                        <a14:foregroundMark x1="15326" y1="38567" x2="22000" y2="35762"/>
                        <a14:foregroundMark x1="22000" y1="35762" x2="31333" y2="34437"/>
                        <a14:foregroundMark x1="31333" y1="34437" x2="52000" y2="43046"/>
                        <a14:foregroundMark x1="52000" y1="43046" x2="65333" y2="53642"/>
                        <a14:foregroundMark x1="65333" y1="53642" x2="72667" y2="64901"/>
                        <a14:foregroundMark x1="72667" y1="64901" x2="71333" y2="77483"/>
                        <a14:foregroundMark x1="71333" y1="77483" x2="52667" y2="88742"/>
                        <a14:foregroundMark x1="52667" y1="88742" x2="28667" y2="87417"/>
                        <a14:foregroundMark x1="28667" y1="87417" x2="19967" y2="83096"/>
                        <a14:foregroundMark x1="19607" y1="85040" x2="25333" y2="90728"/>
                        <a14:foregroundMark x1="25333" y1="90728" x2="52000" y2="99338"/>
                        <a14:foregroundMark x1="54039" y1="98675" x2="64035" y2="95425"/>
                        <a14:foregroundMark x1="52000" y1="99338" x2="54039" y2="98675"/>
                        <a14:foregroundMark x1="91138" y1="75961" x2="98667" y2="41060"/>
                        <a14:foregroundMark x1="89140" y1="85227" x2="89232" y2="84799"/>
                        <a14:foregroundMark x1="84950" y1="34499" x2="80667" y2="32450"/>
                        <a14:foregroundMark x1="90359" y1="37086" x2="90045" y2="36936"/>
                        <a14:foregroundMark x1="98667" y1="41060" x2="97281" y2="40397"/>
                        <a14:foregroundMark x1="80667" y1="32450" x2="34000" y2="44371"/>
                        <a14:foregroundMark x1="34000" y1="44371" x2="25333" y2="50331"/>
                        <a14:foregroundMark x1="13235" y1="70188" x2="10826" y2="74142"/>
                        <a14:foregroundMark x1="25333" y1="50331" x2="17499" y2="63189"/>
                        <a14:foregroundMark x1="19088" y1="87836" x2="20667" y2="89404"/>
                        <a14:foregroundMark x1="20667" y1="89404" x2="38667" y2="98675"/>
                        <a14:foregroundMark x1="38667" y1="98675" x2="66000" y2="99338"/>
                        <a14:foregroundMark x1="67049" y1="98675" x2="67226" y2="98563"/>
                        <a14:foregroundMark x1="66000" y1="99338" x2="67049" y2="98675"/>
                        <a14:foregroundMark x1="63845" y1="83381" x2="21333" y2="73510"/>
                        <a14:foregroundMark x1="21333" y1="73510" x2="13880" y2="74695"/>
                        <a14:foregroundMark x1="57550" y1="1331" x2="61140" y2="2192"/>
                        <a14:foregroundMark x1="75039" y1="7294" x2="83864" y2="13626"/>
                        <a14:foregroundMark x1="98772" y1="40397" x2="98667" y2="42384"/>
                        <a14:foregroundMark x1="98981" y1="36443" x2="98947" y2="37086"/>
                        <a14:foregroundMark x1="98667" y1="42384" x2="80000" y2="45695"/>
                        <a14:foregroundMark x1="80000" y1="45695" x2="17043" y2="35075"/>
                        <a14:foregroundMark x1="17407" y1="12583" x2="16000" y2="13245"/>
                        <a14:foregroundMark x1="36700" y1="3505" x2="17407" y2="12583"/>
                        <a14:foregroundMark x1="16000" y1="13245" x2="14667" y2="21854"/>
                        <a14:foregroundMark x1="14667" y1="21854" x2="33333" y2="15894"/>
                        <a14:foregroundMark x1="33333" y1="15894" x2="36477" y2="12771"/>
                        <a14:foregroundMark x1="8978" y1="23222" x2="6000" y2="29139"/>
                        <a14:foregroundMark x1="10000" y1="21192" x2="9100" y2="22980"/>
                        <a14:foregroundMark x1="6476" y1="35762" x2="6667" y2="38411"/>
                        <a14:foregroundMark x1="6000" y1="29139" x2="6476" y2="35762"/>
                        <a14:foregroundMark x1="6667" y1="38411" x2="13333" y2="37748"/>
                        <a14:foregroundMark x1="42000" y1="95364" x2="76000" y2="86093"/>
                        <a14:foregroundMark x1="76000" y1="90728" x2="68667" y2="92715"/>
                        <a14:foregroundMark x1="60000" y1="3311" x2="42667" y2="3974"/>
                        <a14:foregroundMark x1="45333" y1="1987" x2="38667" y2="3311"/>
                        <a14:backgroundMark x1="2088" y1="27337" x2="1333" y2="27815"/>
                        <a14:backgroundMark x1="1333" y1="27815" x2="1206" y2="26931"/>
                        <a14:backgroundMark x1="84667" y1="13245" x2="96667" y2="26490"/>
                        <a14:backgroundMark x1="96667" y1="26490" x2="92000" y2="19205"/>
                        <a14:backgroundMark x1="92000" y1="19205" x2="98000" y2="12583"/>
                        <a14:backgroundMark x1="98000" y1="12583" x2="99333" y2="36424"/>
                        <a14:backgroundMark x1="99333" y1="36424" x2="96667" y2="29801"/>
                        <a14:backgroundMark x1="99333" y1="37086" x2="99333" y2="40397"/>
                        <a14:backgroundMark x1="13333" y1="12583" x2="14838" y2="11942"/>
                        <a14:backgroundMark x1="4346" y1="28377" x2="3595" y2="29309"/>
                        <a14:backgroundMark x1="667" y1="56954" x2="2667" y2="66225"/>
                        <a14:backgroundMark x1="2667" y1="66225" x2="7333" y2="73510"/>
                        <a14:backgroundMark x1="7333" y1="73510" x2="2667" y2="98675"/>
                        <a14:backgroundMark x1="2667" y1="98675" x2="0" y2="78808"/>
                        <a14:backgroundMark x1="92667" y1="76821" x2="88000" y2="84106"/>
                        <a14:backgroundMark x1="88000" y1="84106" x2="76616" y2="91527"/>
                        <a14:backgroundMark x1="153" y1="50415" x2="0" y2="52318"/>
                        <a14:backgroundMark x1="1088" y1="38806" x2="264" y2="49035"/>
                        <a14:backgroundMark x1="74000" y1="5298" x2="60000" y2="0"/>
                        <a14:backgroundMark x1="1333" y1="35762" x2="1333" y2="35762"/>
                        <a14:backgroundMark x1="667" y1="35099" x2="1333" y2="35099"/>
                        <a14:backgroundMark x1="16667" y1="12583" x2="16667" y2="12583"/>
                        <a14:backgroundMark x1="56667" y1="662" x2="56667" y2="662"/>
                        <a14:backgroundMark x1="90000" y1="85430" x2="90000" y2="85430"/>
                        <a14:backgroundMark x1="88667" y1="86093" x2="88667" y2="86093"/>
                        <a14:backgroundMark x1="66667" y1="98675" x2="66667" y2="98675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57926" y="390292"/>
            <a:ext cx="1173714" cy="11665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3" y="2888470"/>
            <a:ext cx="2211060" cy="265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341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2000">
        <p14:warp dir="in"/>
      </p:transition>
    </mc:Choice>
    <mc:Fallback xmlns="">
      <p:transition spd="slow" advTm="12000">
        <p:fade/>
      </p:transition>
    </mc:Fallback>
  </mc:AlternateContent>
</p:sld>
</file>

<file path=ppt/theme/theme1.xml><?xml version="1.0" encoding="utf-8"?>
<a:theme xmlns:a="http://schemas.openxmlformats.org/drawingml/2006/main" name="7_Office Theme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BDD7EE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Office Theme">
  <a:themeElements>
    <a:clrScheme name="Custom 4">
      <a:dk1>
        <a:sysClr val="windowText" lastClr="000000"/>
      </a:dk1>
      <a:lt1>
        <a:srgbClr val="D9E2F3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9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1286</TotalTime>
  <Words>440</Words>
  <Application>Microsoft Office PowerPoint</Application>
  <PresentationFormat>On-screen Show (4:3)</PresentationFormat>
  <Paragraphs>51</Paragraphs>
  <Slides>13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13</vt:i4>
      </vt:variant>
    </vt:vector>
  </HeadingPairs>
  <TitlesOfParts>
    <vt:vector size="28" baseType="lpstr">
      <vt:lpstr>Arial</vt:lpstr>
      <vt:lpstr>Calibri</vt:lpstr>
      <vt:lpstr>Calibri Light</vt:lpstr>
      <vt:lpstr>Georgia</vt:lpstr>
      <vt:lpstr>Tahoma</vt:lpstr>
      <vt:lpstr>Times New Roman</vt:lpstr>
      <vt:lpstr>Wingdings</vt:lpstr>
      <vt:lpstr>7_Office Theme</vt:lpstr>
      <vt:lpstr>Office Theme</vt:lpstr>
      <vt:lpstr>2_Office Theme</vt:lpstr>
      <vt:lpstr>11_Office Theme</vt:lpstr>
      <vt:lpstr>12_Office Theme</vt:lpstr>
      <vt:lpstr>13_Office Theme</vt:lpstr>
      <vt:lpstr>1_Office Theme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Ceca</dc:creator>
  <cp:lastModifiedBy>Наталия Атанасова</cp:lastModifiedBy>
  <cp:revision>86</cp:revision>
  <dcterms:created xsi:type="dcterms:W3CDTF">2020-06-29T15:49:45Z</dcterms:created>
  <dcterms:modified xsi:type="dcterms:W3CDTF">2022-01-31T21:07:58Z</dcterms:modified>
</cp:coreProperties>
</file>